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59" r:id="rId2"/>
  </p:sldMasterIdLst>
  <p:handoutMasterIdLst>
    <p:handoutMasterId r:id="rId23"/>
  </p:handoutMasterIdLst>
  <p:sldIdLst>
    <p:sldId id="280" r:id="rId3"/>
    <p:sldId id="339" r:id="rId4"/>
    <p:sldId id="708" r:id="rId5"/>
    <p:sldId id="1091" r:id="rId6"/>
    <p:sldId id="267" r:id="rId7"/>
    <p:sldId id="1203" r:id="rId8"/>
    <p:sldId id="308" r:id="rId9"/>
    <p:sldId id="1204" r:id="rId10"/>
    <p:sldId id="726" r:id="rId11"/>
    <p:sldId id="1394" r:id="rId12"/>
    <p:sldId id="269" r:id="rId13"/>
    <p:sldId id="1111" r:id="rId14"/>
    <p:sldId id="1311" r:id="rId15"/>
    <p:sldId id="485" r:id="rId16"/>
    <p:sldId id="1392" r:id="rId17"/>
    <p:sldId id="262" r:id="rId18"/>
    <p:sldId id="1391" r:id="rId19"/>
    <p:sldId id="353" r:id="rId20"/>
    <p:sldId id="1393" r:id="rId21"/>
    <p:sldId id="11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5970"/>
  </p:normalViewPr>
  <p:slideViewPr>
    <p:cSldViewPr snapToGrid="0">
      <p:cViewPr varScale="1">
        <p:scale>
          <a:sx n="112" d="100"/>
          <a:sy n="112" d="100"/>
        </p:scale>
        <p:origin x="58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99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3FDFAC-83D0-D3FB-957B-39F88318A7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0B35E-898D-2017-9FCF-A917BED9CC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3F1F8-0CB2-0B4C-882B-62363FD119E9}" type="datetimeFigureOut">
              <a:rPr lang="en-US" smtClean="0"/>
              <a:t>4/20/24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F5710-2466-5FE7-ED75-B9F9A51C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508D5-5EB1-77C8-0956-9840E75385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64BFC-E6FA-9B46-9A5C-05D108AEE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48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03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AD43DE7-8AEC-9A4A-032B-30D27890BC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3505854"/>
              <a:gd name="connsiteY0" fmla="*/ 0 h 3312081"/>
              <a:gd name="connsiteX1" fmla="*/ 3505854 w 3505854"/>
              <a:gd name="connsiteY1" fmla="*/ 0 h 3312081"/>
              <a:gd name="connsiteX2" fmla="*/ 3505854 w 3505854"/>
              <a:gd name="connsiteY2" fmla="*/ 3312081 h 3312081"/>
              <a:gd name="connsiteX3" fmla="*/ 0 w 3505854"/>
              <a:gd name="connsiteY3" fmla="*/ 3312081 h 331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854" h="3312081">
                <a:moveTo>
                  <a:pt x="0" y="0"/>
                </a:moveTo>
                <a:lnTo>
                  <a:pt x="3505854" y="0"/>
                </a:lnTo>
                <a:lnTo>
                  <a:pt x="3505854" y="3312081"/>
                </a:lnTo>
                <a:lnTo>
                  <a:pt x="0" y="331208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0041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05AD200-C435-EEC8-EE75-59135A0D23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5157" y="1237588"/>
            <a:ext cx="3015732" cy="4382824"/>
          </a:xfrm>
          <a:custGeom>
            <a:avLst/>
            <a:gdLst/>
            <a:ahLst/>
            <a:cxnLst/>
            <a:rect l="l" t="t" r="r" b="b"/>
            <a:pathLst>
              <a:path w="2636538" h="3831734">
                <a:moveTo>
                  <a:pt x="1295859" y="0"/>
                </a:moveTo>
                <a:cubicBezTo>
                  <a:pt x="1515697" y="0"/>
                  <a:pt x="1721969" y="46009"/>
                  <a:pt x="1914677" y="138027"/>
                </a:cubicBezTo>
                <a:cubicBezTo>
                  <a:pt x="2107385" y="230044"/>
                  <a:pt x="2262598" y="363483"/>
                  <a:pt x="2380317" y="538342"/>
                </a:cubicBezTo>
                <a:cubicBezTo>
                  <a:pt x="2498036" y="713202"/>
                  <a:pt x="2556895" y="925833"/>
                  <a:pt x="2556895" y="1176238"/>
                </a:cubicBezTo>
                <a:cubicBezTo>
                  <a:pt x="2556895" y="1408026"/>
                  <a:pt x="2499450" y="1617379"/>
                  <a:pt x="2384561" y="1804296"/>
                </a:cubicBezTo>
                <a:cubicBezTo>
                  <a:pt x="2269671" y="1991213"/>
                  <a:pt x="2113982" y="2174138"/>
                  <a:pt x="1917493" y="2353069"/>
                </a:cubicBezTo>
                <a:cubicBezTo>
                  <a:pt x="1721004" y="2532001"/>
                  <a:pt x="1526828" y="2716869"/>
                  <a:pt x="1334967" y="2907673"/>
                </a:cubicBezTo>
                <a:lnTo>
                  <a:pt x="843625" y="3292004"/>
                </a:lnTo>
                <a:lnTo>
                  <a:pt x="2636538" y="3292004"/>
                </a:lnTo>
                <a:lnTo>
                  <a:pt x="2636538" y="3831734"/>
                </a:lnTo>
                <a:lnTo>
                  <a:pt x="19990" y="3831734"/>
                </a:lnTo>
                <a:lnTo>
                  <a:pt x="19990" y="3419163"/>
                </a:lnTo>
                <a:lnTo>
                  <a:pt x="842673" y="2657401"/>
                </a:lnTo>
                <a:cubicBezTo>
                  <a:pt x="1125548" y="2436295"/>
                  <a:pt x="1337413" y="2250475"/>
                  <a:pt x="1478268" y="2099942"/>
                </a:cubicBezTo>
                <a:cubicBezTo>
                  <a:pt x="1619124" y="1949409"/>
                  <a:pt x="1735838" y="1802326"/>
                  <a:pt x="1828411" y="1658695"/>
                </a:cubicBezTo>
                <a:cubicBezTo>
                  <a:pt x="1920983" y="1515063"/>
                  <a:pt x="1967270" y="1357575"/>
                  <a:pt x="1967270" y="1186232"/>
                </a:cubicBezTo>
                <a:cubicBezTo>
                  <a:pt x="1967270" y="1047942"/>
                  <a:pt x="1934310" y="931294"/>
                  <a:pt x="1868391" y="836289"/>
                </a:cubicBezTo>
                <a:cubicBezTo>
                  <a:pt x="1802471" y="741283"/>
                  <a:pt x="1717395" y="668105"/>
                  <a:pt x="1613161" y="616755"/>
                </a:cubicBezTo>
                <a:cubicBezTo>
                  <a:pt x="1508927" y="565406"/>
                  <a:pt x="1401521" y="539730"/>
                  <a:pt x="1290941" y="539730"/>
                </a:cubicBezTo>
                <a:cubicBezTo>
                  <a:pt x="1143819" y="539730"/>
                  <a:pt x="1023919" y="564440"/>
                  <a:pt x="931240" y="613860"/>
                </a:cubicBezTo>
                <a:cubicBezTo>
                  <a:pt x="838562" y="663280"/>
                  <a:pt x="767685" y="724043"/>
                  <a:pt x="718609" y="796150"/>
                </a:cubicBezTo>
                <a:cubicBezTo>
                  <a:pt x="669532" y="868257"/>
                  <a:pt x="633902" y="941579"/>
                  <a:pt x="611718" y="1016119"/>
                </a:cubicBezTo>
                <a:cubicBezTo>
                  <a:pt x="589533" y="1090659"/>
                  <a:pt x="576365" y="1161047"/>
                  <a:pt x="572213" y="1227283"/>
                </a:cubicBezTo>
                <a:cubicBezTo>
                  <a:pt x="568062" y="1293520"/>
                  <a:pt x="565986" y="1326638"/>
                  <a:pt x="565986" y="1326638"/>
                </a:cubicBezTo>
                <a:lnTo>
                  <a:pt x="0" y="1326638"/>
                </a:lnTo>
                <a:cubicBezTo>
                  <a:pt x="0" y="1326638"/>
                  <a:pt x="1732" y="1286923"/>
                  <a:pt x="5196" y="1207492"/>
                </a:cubicBezTo>
                <a:cubicBezTo>
                  <a:pt x="8659" y="1128061"/>
                  <a:pt x="21312" y="1041265"/>
                  <a:pt x="43153" y="947106"/>
                </a:cubicBezTo>
                <a:cubicBezTo>
                  <a:pt x="64994" y="852947"/>
                  <a:pt x="101801" y="751529"/>
                  <a:pt x="153574" y="642853"/>
                </a:cubicBezTo>
                <a:cubicBezTo>
                  <a:pt x="205347" y="534178"/>
                  <a:pt x="279146" y="431054"/>
                  <a:pt x="374971" y="333484"/>
                </a:cubicBezTo>
                <a:cubicBezTo>
                  <a:pt x="470796" y="235914"/>
                  <a:pt x="594094" y="155941"/>
                  <a:pt x="744865" y="93564"/>
                </a:cubicBezTo>
                <a:cubicBezTo>
                  <a:pt x="895636" y="31189"/>
                  <a:pt x="1079301" y="0"/>
                  <a:pt x="129585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84200" dist="698500" dir="8100000" sx="96000" sy="96000" algn="tr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D0913A0-E149-539D-F230-F22989F33E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7006" y="1209098"/>
            <a:ext cx="3340470" cy="4439805"/>
          </a:xfrm>
          <a:custGeom>
            <a:avLst/>
            <a:gdLst/>
            <a:ahLst/>
            <a:cxnLst/>
            <a:rect l="l" t="t" r="r" b="b"/>
            <a:pathLst>
              <a:path w="2920444" h="3881550">
                <a:moveTo>
                  <a:pt x="1460223" y="549725"/>
                </a:moveTo>
                <a:cubicBezTo>
                  <a:pt x="1215372" y="549725"/>
                  <a:pt x="1011545" y="665090"/>
                  <a:pt x="848743" y="895822"/>
                </a:cubicBezTo>
                <a:cubicBezTo>
                  <a:pt x="685941" y="1126553"/>
                  <a:pt x="604539" y="1474024"/>
                  <a:pt x="604539" y="1938236"/>
                </a:cubicBezTo>
                <a:cubicBezTo>
                  <a:pt x="604539" y="2401656"/>
                  <a:pt x="686139" y="2750608"/>
                  <a:pt x="849338" y="2985094"/>
                </a:cubicBezTo>
                <a:cubicBezTo>
                  <a:pt x="1012537" y="3219580"/>
                  <a:pt x="1216165" y="3336823"/>
                  <a:pt x="1460223" y="3336823"/>
                </a:cubicBezTo>
                <a:cubicBezTo>
                  <a:pt x="1703857" y="3336823"/>
                  <a:pt x="1907380" y="3220214"/>
                  <a:pt x="2070790" y="2986997"/>
                </a:cubicBezTo>
                <a:cubicBezTo>
                  <a:pt x="2234200" y="2753781"/>
                  <a:pt x="2315906" y="2404194"/>
                  <a:pt x="2315906" y="1938236"/>
                </a:cubicBezTo>
                <a:cubicBezTo>
                  <a:pt x="2315906" y="1474765"/>
                  <a:pt x="2234372" y="1127478"/>
                  <a:pt x="2071306" y="896377"/>
                </a:cubicBezTo>
                <a:cubicBezTo>
                  <a:pt x="1908239" y="665276"/>
                  <a:pt x="1704545" y="549725"/>
                  <a:pt x="1460223" y="549725"/>
                </a:cubicBezTo>
                <a:close/>
                <a:moveTo>
                  <a:pt x="1460223" y="0"/>
                </a:moveTo>
                <a:cubicBezTo>
                  <a:pt x="1698146" y="0"/>
                  <a:pt x="1909112" y="52077"/>
                  <a:pt x="2093120" y="156231"/>
                </a:cubicBezTo>
                <a:cubicBezTo>
                  <a:pt x="2277129" y="260385"/>
                  <a:pt x="2429592" y="402722"/>
                  <a:pt x="2550511" y="583240"/>
                </a:cubicBezTo>
                <a:cubicBezTo>
                  <a:pt x="2671429" y="763758"/>
                  <a:pt x="2763314" y="970374"/>
                  <a:pt x="2826166" y="1203088"/>
                </a:cubicBezTo>
                <a:cubicBezTo>
                  <a:pt x="2889018" y="1435803"/>
                  <a:pt x="2920444" y="1680852"/>
                  <a:pt x="2920444" y="1938236"/>
                </a:cubicBezTo>
                <a:cubicBezTo>
                  <a:pt x="2920444" y="2193664"/>
                  <a:pt x="2888913" y="2438978"/>
                  <a:pt x="2825849" y="2674178"/>
                </a:cubicBezTo>
                <a:cubicBezTo>
                  <a:pt x="2762785" y="2909378"/>
                  <a:pt x="2670609" y="3116655"/>
                  <a:pt x="2549320" y="3296010"/>
                </a:cubicBezTo>
                <a:cubicBezTo>
                  <a:pt x="2428032" y="3475365"/>
                  <a:pt x="2275714" y="3617793"/>
                  <a:pt x="2092366" y="3723296"/>
                </a:cubicBezTo>
                <a:cubicBezTo>
                  <a:pt x="1909019" y="3828799"/>
                  <a:pt x="1698305" y="3881550"/>
                  <a:pt x="1460223" y="3881550"/>
                </a:cubicBezTo>
                <a:cubicBezTo>
                  <a:pt x="1221559" y="3881550"/>
                  <a:pt x="1010567" y="3828799"/>
                  <a:pt x="827246" y="3723296"/>
                </a:cubicBezTo>
                <a:cubicBezTo>
                  <a:pt x="643925" y="3617793"/>
                  <a:pt x="491619" y="3475351"/>
                  <a:pt x="370331" y="3295970"/>
                </a:cubicBezTo>
                <a:cubicBezTo>
                  <a:pt x="249042" y="3116589"/>
                  <a:pt x="156999" y="2909827"/>
                  <a:pt x="94199" y="2675685"/>
                </a:cubicBezTo>
                <a:cubicBezTo>
                  <a:pt x="31400" y="2441543"/>
                  <a:pt x="0" y="2195727"/>
                  <a:pt x="0" y="1938236"/>
                </a:cubicBezTo>
                <a:cubicBezTo>
                  <a:pt x="0" y="1678895"/>
                  <a:pt x="31281" y="1433383"/>
                  <a:pt x="93842" y="1201700"/>
                </a:cubicBezTo>
                <a:cubicBezTo>
                  <a:pt x="156404" y="970017"/>
                  <a:pt x="248183" y="763877"/>
                  <a:pt x="369181" y="583280"/>
                </a:cubicBezTo>
                <a:cubicBezTo>
                  <a:pt x="490178" y="402682"/>
                  <a:pt x="642655" y="260319"/>
                  <a:pt x="826611" y="156191"/>
                </a:cubicBezTo>
                <a:cubicBezTo>
                  <a:pt x="1010567" y="52064"/>
                  <a:pt x="1221770" y="0"/>
                  <a:pt x="14602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84200" dist="698500" dir="8100000" sx="96000" sy="96000" algn="tr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CCB71D-1D76-EC73-B642-E5ECC81752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47301" y="1165879"/>
            <a:ext cx="3086099" cy="4526242"/>
          </a:xfrm>
          <a:custGeom>
            <a:avLst/>
            <a:gdLst/>
            <a:ahLst/>
            <a:cxnLst/>
            <a:rect l="l" t="t" r="r" b="b"/>
            <a:pathLst>
              <a:path w="2646533" h="3881551">
                <a:moveTo>
                  <a:pt x="1330684" y="0"/>
                </a:moveTo>
                <a:cubicBezTo>
                  <a:pt x="1543963" y="0"/>
                  <a:pt x="1744947" y="42413"/>
                  <a:pt x="1933636" y="127238"/>
                </a:cubicBezTo>
                <a:cubicBezTo>
                  <a:pt x="2122325" y="212063"/>
                  <a:pt x="2275859" y="333656"/>
                  <a:pt x="2394239" y="492016"/>
                </a:cubicBezTo>
                <a:cubicBezTo>
                  <a:pt x="2512619" y="650376"/>
                  <a:pt x="2571809" y="838602"/>
                  <a:pt x="2571809" y="1056694"/>
                </a:cubicBezTo>
                <a:cubicBezTo>
                  <a:pt x="2571809" y="1266483"/>
                  <a:pt x="2518819" y="1444688"/>
                  <a:pt x="2412841" y="1591308"/>
                </a:cubicBezTo>
                <a:cubicBezTo>
                  <a:pt x="2320109" y="1719600"/>
                  <a:pt x="2214361" y="1812737"/>
                  <a:pt x="2095595" y="1870721"/>
                </a:cubicBezTo>
                <a:lnTo>
                  <a:pt x="2093811" y="1871504"/>
                </a:lnTo>
                <a:lnTo>
                  <a:pt x="2104194" y="1875476"/>
                </a:lnTo>
                <a:cubicBezTo>
                  <a:pt x="2242453" y="1934501"/>
                  <a:pt x="2363685" y="2029894"/>
                  <a:pt x="2467892" y="2161657"/>
                </a:cubicBezTo>
                <a:cubicBezTo>
                  <a:pt x="2586986" y="2312243"/>
                  <a:pt x="2646533" y="2500072"/>
                  <a:pt x="2646533" y="2725145"/>
                </a:cubicBezTo>
                <a:cubicBezTo>
                  <a:pt x="2646533" y="2964760"/>
                  <a:pt x="2583694" y="3171853"/>
                  <a:pt x="2458017" y="3346422"/>
                </a:cubicBezTo>
                <a:cubicBezTo>
                  <a:pt x="2332339" y="3520990"/>
                  <a:pt x="2169814" y="3653821"/>
                  <a:pt x="1970443" y="3744913"/>
                </a:cubicBezTo>
                <a:cubicBezTo>
                  <a:pt x="1771072" y="3836005"/>
                  <a:pt x="1554513" y="3881551"/>
                  <a:pt x="1320768" y="3881551"/>
                </a:cubicBezTo>
                <a:cubicBezTo>
                  <a:pt x="1097387" y="3881551"/>
                  <a:pt x="884743" y="3838411"/>
                  <a:pt x="682833" y="3752131"/>
                </a:cubicBezTo>
                <a:cubicBezTo>
                  <a:pt x="480923" y="3665852"/>
                  <a:pt x="316641" y="3533352"/>
                  <a:pt x="189984" y="3354632"/>
                </a:cubicBezTo>
                <a:cubicBezTo>
                  <a:pt x="63328" y="3175912"/>
                  <a:pt x="0" y="2934247"/>
                  <a:pt x="0" y="2629637"/>
                </a:cubicBezTo>
                <a:lnTo>
                  <a:pt x="564717" y="2629637"/>
                </a:lnTo>
                <a:cubicBezTo>
                  <a:pt x="564717" y="2820759"/>
                  <a:pt x="601141" y="2967471"/>
                  <a:pt x="673988" y="3069774"/>
                </a:cubicBezTo>
                <a:cubicBezTo>
                  <a:pt x="746835" y="3172078"/>
                  <a:pt x="841272" y="3247979"/>
                  <a:pt x="957299" y="3297478"/>
                </a:cubicBezTo>
                <a:cubicBezTo>
                  <a:pt x="1073325" y="3346977"/>
                  <a:pt x="1194482" y="3371726"/>
                  <a:pt x="1320768" y="3371726"/>
                </a:cubicBezTo>
                <a:cubicBezTo>
                  <a:pt x="1455515" y="3371726"/>
                  <a:pt x="1578694" y="3346144"/>
                  <a:pt x="1690305" y="3294979"/>
                </a:cubicBezTo>
                <a:cubicBezTo>
                  <a:pt x="1801916" y="3243814"/>
                  <a:pt x="1891739" y="3168746"/>
                  <a:pt x="1959773" y="3069774"/>
                </a:cubicBezTo>
                <a:cubicBezTo>
                  <a:pt x="2027808" y="2970803"/>
                  <a:pt x="2061826" y="2850928"/>
                  <a:pt x="2061826" y="2710152"/>
                </a:cubicBezTo>
                <a:cubicBezTo>
                  <a:pt x="2061826" y="2529819"/>
                  <a:pt x="2002253" y="2386954"/>
                  <a:pt x="1883105" y="2281557"/>
                </a:cubicBezTo>
                <a:cubicBezTo>
                  <a:pt x="1763959" y="2176160"/>
                  <a:pt x="1603061" y="2123462"/>
                  <a:pt x="1400411" y="2123462"/>
                </a:cubicBezTo>
                <a:lnTo>
                  <a:pt x="851638" y="2123462"/>
                </a:lnTo>
                <a:lnTo>
                  <a:pt x="851638" y="1643543"/>
                </a:lnTo>
                <a:lnTo>
                  <a:pt x="1400411" y="1643543"/>
                </a:lnTo>
                <a:cubicBezTo>
                  <a:pt x="1566624" y="1643543"/>
                  <a:pt x="1708457" y="1594732"/>
                  <a:pt x="1825912" y="1497109"/>
                </a:cubicBezTo>
                <a:cubicBezTo>
                  <a:pt x="1943367" y="1399486"/>
                  <a:pt x="2002094" y="1265954"/>
                  <a:pt x="2002094" y="1096515"/>
                </a:cubicBezTo>
                <a:cubicBezTo>
                  <a:pt x="2002094" y="974989"/>
                  <a:pt x="1970892" y="870835"/>
                  <a:pt x="1908490" y="784053"/>
                </a:cubicBezTo>
                <a:cubicBezTo>
                  <a:pt x="1846087" y="697270"/>
                  <a:pt x="1762848" y="629038"/>
                  <a:pt x="1658773" y="579354"/>
                </a:cubicBezTo>
                <a:cubicBezTo>
                  <a:pt x="1554699" y="529669"/>
                  <a:pt x="1442030" y="504827"/>
                  <a:pt x="1320768" y="504827"/>
                </a:cubicBezTo>
                <a:cubicBezTo>
                  <a:pt x="1205587" y="504827"/>
                  <a:pt x="1094572" y="530383"/>
                  <a:pt x="987720" y="581495"/>
                </a:cubicBezTo>
                <a:cubicBezTo>
                  <a:pt x="880869" y="632607"/>
                  <a:pt x="793611" y="708905"/>
                  <a:pt x="725947" y="810389"/>
                </a:cubicBezTo>
                <a:cubicBezTo>
                  <a:pt x="658282" y="911872"/>
                  <a:pt x="624450" y="1059048"/>
                  <a:pt x="624450" y="1251914"/>
                </a:cubicBezTo>
                <a:lnTo>
                  <a:pt x="69727" y="1251914"/>
                </a:lnTo>
                <a:cubicBezTo>
                  <a:pt x="69727" y="950424"/>
                  <a:pt x="131165" y="710544"/>
                  <a:pt x="254040" y="532274"/>
                </a:cubicBezTo>
                <a:cubicBezTo>
                  <a:pt x="376915" y="354003"/>
                  <a:pt x="534442" y="220724"/>
                  <a:pt x="726621" y="132434"/>
                </a:cubicBezTo>
                <a:cubicBezTo>
                  <a:pt x="918800" y="44145"/>
                  <a:pt x="1120154" y="0"/>
                  <a:pt x="13306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84200" dist="698500" dir="8100000" sx="96000" sy="96000" algn="tr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D49AFE7-4FD5-31C9-0674-F13E14A10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985" y="1237588"/>
            <a:ext cx="3015732" cy="4382824"/>
          </a:xfrm>
          <a:custGeom>
            <a:avLst/>
            <a:gdLst/>
            <a:ahLst/>
            <a:cxnLst/>
            <a:rect l="l" t="t" r="r" b="b"/>
            <a:pathLst>
              <a:path w="2636538" h="3831734">
                <a:moveTo>
                  <a:pt x="1295859" y="0"/>
                </a:moveTo>
                <a:cubicBezTo>
                  <a:pt x="1515697" y="0"/>
                  <a:pt x="1721969" y="46009"/>
                  <a:pt x="1914677" y="138027"/>
                </a:cubicBezTo>
                <a:cubicBezTo>
                  <a:pt x="2107385" y="230044"/>
                  <a:pt x="2262598" y="363483"/>
                  <a:pt x="2380317" y="538342"/>
                </a:cubicBezTo>
                <a:cubicBezTo>
                  <a:pt x="2498036" y="713202"/>
                  <a:pt x="2556895" y="925833"/>
                  <a:pt x="2556895" y="1176238"/>
                </a:cubicBezTo>
                <a:cubicBezTo>
                  <a:pt x="2556895" y="1408026"/>
                  <a:pt x="2499450" y="1617379"/>
                  <a:pt x="2384561" y="1804296"/>
                </a:cubicBezTo>
                <a:cubicBezTo>
                  <a:pt x="2269671" y="1991213"/>
                  <a:pt x="2113982" y="2174138"/>
                  <a:pt x="1917493" y="2353069"/>
                </a:cubicBezTo>
                <a:cubicBezTo>
                  <a:pt x="1721004" y="2532001"/>
                  <a:pt x="1526828" y="2716869"/>
                  <a:pt x="1334967" y="2907673"/>
                </a:cubicBezTo>
                <a:lnTo>
                  <a:pt x="843625" y="3292004"/>
                </a:lnTo>
                <a:lnTo>
                  <a:pt x="2636538" y="3292004"/>
                </a:lnTo>
                <a:lnTo>
                  <a:pt x="2636538" y="3831734"/>
                </a:lnTo>
                <a:lnTo>
                  <a:pt x="19990" y="3831734"/>
                </a:lnTo>
                <a:lnTo>
                  <a:pt x="19990" y="3419163"/>
                </a:lnTo>
                <a:lnTo>
                  <a:pt x="842673" y="2657401"/>
                </a:lnTo>
                <a:cubicBezTo>
                  <a:pt x="1125548" y="2436295"/>
                  <a:pt x="1337413" y="2250475"/>
                  <a:pt x="1478268" y="2099942"/>
                </a:cubicBezTo>
                <a:cubicBezTo>
                  <a:pt x="1619124" y="1949409"/>
                  <a:pt x="1735838" y="1802326"/>
                  <a:pt x="1828411" y="1658695"/>
                </a:cubicBezTo>
                <a:cubicBezTo>
                  <a:pt x="1920983" y="1515063"/>
                  <a:pt x="1967270" y="1357575"/>
                  <a:pt x="1967270" y="1186232"/>
                </a:cubicBezTo>
                <a:cubicBezTo>
                  <a:pt x="1967270" y="1047942"/>
                  <a:pt x="1934310" y="931294"/>
                  <a:pt x="1868391" y="836289"/>
                </a:cubicBezTo>
                <a:cubicBezTo>
                  <a:pt x="1802471" y="741283"/>
                  <a:pt x="1717395" y="668105"/>
                  <a:pt x="1613161" y="616755"/>
                </a:cubicBezTo>
                <a:cubicBezTo>
                  <a:pt x="1508927" y="565406"/>
                  <a:pt x="1401521" y="539730"/>
                  <a:pt x="1290941" y="539730"/>
                </a:cubicBezTo>
                <a:cubicBezTo>
                  <a:pt x="1143819" y="539730"/>
                  <a:pt x="1023919" y="564440"/>
                  <a:pt x="931240" y="613860"/>
                </a:cubicBezTo>
                <a:cubicBezTo>
                  <a:pt x="838562" y="663280"/>
                  <a:pt x="767685" y="724043"/>
                  <a:pt x="718609" y="796150"/>
                </a:cubicBezTo>
                <a:cubicBezTo>
                  <a:pt x="669532" y="868257"/>
                  <a:pt x="633902" y="941579"/>
                  <a:pt x="611718" y="1016119"/>
                </a:cubicBezTo>
                <a:cubicBezTo>
                  <a:pt x="589533" y="1090659"/>
                  <a:pt x="576365" y="1161047"/>
                  <a:pt x="572213" y="1227283"/>
                </a:cubicBezTo>
                <a:cubicBezTo>
                  <a:pt x="568062" y="1293520"/>
                  <a:pt x="565986" y="1326638"/>
                  <a:pt x="565986" y="1326638"/>
                </a:cubicBezTo>
                <a:lnTo>
                  <a:pt x="0" y="1326638"/>
                </a:lnTo>
                <a:cubicBezTo>
                  <a:pt x="0" y="1326638"/>
                  <a:pt x="1732" y="1286923"/>
                  <a:pt x="5196" y="1207492"/>
                </a:cubicBezTo>
                <a:cubicBezTo>
                  <a:pt x="8659" y="1128061"/>
                  <a:pt x="21312" y="1041265"/>
                  <a:pt x="43153" y="947106"/>
                </a:cubicBezTo>
                <a:cubicBezTo>
                  <a:pt x="64994" y="852947"/>
                  <a:pt x="101801" y="751529"/>
                  <a:pt x="153574" y="642853"/>
                </a:cubicBezTo>
                <a:cubicBezTo>
                  <a:pt x="205347" y="534178"/>
                  <a:pt x="279146" y="431054"/>
                  <a:pt x="374971" y="333484"/>
                </a:cubicBezTo>
                <a:cubicBezTo>
                  <a:pt x="470796" y="235914"/>
                  <a:pt x="594094" y="155941"/>
                  <a:pt x="744865" y="93564"/>
                </a:cubicBezTo>
                <a:cubicBezTo>
                  <a:pt x="895636" y="31189"/>
                  <a:pt x="1079301" y="0"/>
                  <a:pt x="129585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84200" dist="698500" dir="8100000" sx="96000" sy="96000" algn="tr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34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>
          <a:gsLst>
            <a:gs pos="23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39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bg>
      <p:bgPr>
        <a:gradFill>
          <a:gsLst>
            <a:gs pos="23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6D8D65D5-459F-3AA1-5D51-739C45F2CA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500" y="2679700"/>
            <a:ext cx="2286000" cy="4178300"/>
          </a:xfrm>
          <a:custGeom>
            <a:avLst/>
            <a:gdLst>
              <a:gd name="connsiteX0" fmla="*/ 0 w 2286000"/>
              <a:gd name="connsiteY0" fmla="*/ 0 h 4178300"/>
              <a:gd name="connsiteX1" fmla="*/ 2286000 w 2286000"/>
              <a:gd name="connsiteY1" fmla="*/ 0 h 4178300"/>
              <a:gd name="connsiteX2" fmla="*/ 2286000 w 2286000"/>
              <a:gd name="connsiteY2" fmla="*/ 4178300 h 4178300"/>
              <a:gd name="connsiteX3" fmla="*/ 0 w 2286000"/>
              <a:gd name="connsiteY3" fmla="*/ 4178300 h 417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4178300">
                <a:moveTo>
                  <a:pt x="0" y="0"/>
                </a:moveTo>
                <a:lnTo>
                  <a:pt x="2286000" y="0"/>
                </a:lnTo>
                <a:lnTo>
                  <a:pt x="2286000" y="4178300"/>
                </a:lnTo>
                <a:lnTo>
                  <a:pt x="0" y="41783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400" b="0" i="0">
                <a:latin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E18625C5-C333-0540-7DEF-FD03DCF35D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82900" y="2679700"/>
            <a:ext cx="2286000" cy="4178300"/>
          </a:xfrm>
          <a:custGeom>
            <a:avLst/>
            <a:gdLst>
              <a:gd name="connsiteX0" fmla="*/ 0 w 2286000"/>
              <a:gd name="connsiteY0" fmla="*/ 0 h 4178300"/>
              <a:gd name="connsiteX1" fmla="*/ 2286000 w 2286000"/>
              <a:gd name="connsiteY1" fmla="*/ 0 h 4178300"/>
              <a:gd name="connsiteX2" fmla="*/ 2286000 w 2286000"/>
              <a:gd name="connsiteY2" fmla="*/ 4178300 h 4178300"/>
              <a:gd name="connsiteX3" fmla="*/ 0 w 2286000"/>
              <a:gd name="connsiteY3" fmla="*/ 4178300 h 417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4178300">
                <a:moveTo>
                  <a:pt x="0" y="0"/>
                </a:moveTo>
                <a:lnTo>
                  <a:pt x="2286000" y="0"/>
                </a:lnTo>
                <a:lnTo>
                  <a:pt x="2286000" y="4178300"/>
                </a:lnTo>
                <a:lnTo>
                  <a:pt x="0" y="41783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400" b="0" i="0">
                <a:latin typeface="Arial" panose="020B0604020202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298A91E-7DC3-FC19-DFAB-56960FCCB8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51800" y="1542274"/>
            <a:ext cx="3683000" cy="5315726"/>
          </a:xfrm>
          <a:custGeom>
            <a:avLst/>
            <a:gdLst>
              <a:gd name="connsiteX0" fmla="*/ 0 w 3683000"/>
              <a:gd name="connsiteY0" fmla="*/ 0 h 5315726"/>
              <a:gd name="connsiteX1" fmla="*/ 3683000 w 3683000"/>
              <a:gd name="connsiteY1" fmla="*/ 0 h 5315726"/>
              <a:gd name="connsiteX2" fmla="*/ 3683000 w 3683000"/>
              <a:gd name="connsiteY2" fmla="*/ 5315726 h 5315726"/>
              <a:gd name="connsiteX3" fmla="*/ 0 w 3683000"/>
              <a:gd name="connsiteY3" fmla="*/ 5315726 h 531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0" h="5315726">
                <a:moveTo>
                  <a:pt x="0" y="0"/>
                </a:moveTo>
                <a:lnTo>
                  <a:pt x="3683000" y="0"/>
                </a:lnTo>
                <a:lnTo>
                  <a:pt x="3683000" y="5315726"/>
                </a:lnTo>
                <a:lnTo>
                  <a:pt x="0" y="5315726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1400" b="0" i="0">
                <a:latin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723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Pr>
        <a:gradFill>
          <a:gsLst>
            <a:gs pos="23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ACE7EF94-E12E-A69E-E4D4-FC09DDEBE2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2600" y="3354387"/>
            <a:ext cx="2152650" cy="4752975"/>
          </a:xfrm>
          <a:custGeom>
            <a:avLst/>
            <a:gdLst>
              <a:gd name="connsiteX0" fmla="*/ 177723 w 2152650"/>
              <a:gd name="connsiteY0" fmla="*/ 0 h 4752975"/>
              <a:gd name="connsiteX1" fmla="*/ 1974927 w 2152650"/>
              <a:gd name="connsiteY1" fmla="*/ 0 h 4752975"/>
              <a:gd name="connsiteX2" fmla="*/ 2152650 w 2152650"/>
              <a:gd name="connsiteY2" fmla="*/ 177723 h 4752975"/>
              <a:gd name="connsiteX3" fmla="*/ 2152650 w 2152650"/>
              <a:gd name="connsiteY3" fmla="*/ 4575252 h 4752975"/>
              <a:gd name="connsiteX4" fmla="*/ 1974927 w 2152650"/>
              <a:gd name="connsiteY4" fmla="*/ 4752975 h 4752975"/>
              <a:gd name="connsiteX5" fmla="*/ 177723 w 2152650"/>
              <a:gd name="connsiteY5" fmla="*/ 4752975 h 4752975"/>
              <a:gd name="connsiteX6" fmla="*/ 0 w 2152650"/>
              <a:gd name="connsiteY6" fmla="*/ 4575252 h 4752975"/>
              <a:gd name="connsiteX7" fmla="*/ 0 w 2152650"/>
              <a:gd name="connsiteY7" fmla="*/ 177723 h 4752975"/>
              <a:gd name="connsiteX8" fmla="*/ 177723 w 2152650"/>
              <a:gd name="connsiteY8" fmla="*/ 0 h 475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4752975">
                <a:moveTo>
                  <a:pt x="177723" y="0"/>
                </a:moveTo>
                <a:lnTo>
                  <a:pt x="1974927" y="0"/>
                </a:lnTo>
                <a:cubicBezTo>
                  <a:pt x="2073081" y="0"/>
                  <a:pt x="2152650" y="79569"/>
                  <a:pt x="2152650" y="177723"/>
                </a:cubicBezTo>
                <a:lnTo>
                  <a:pt x="2152650" y="4575252"/>
                </a:lnTo>
                <a:cubicBezTo>
                  <a:pt x="2152650" y="4673406"/>
                  <a:pt x="2073081" y="4752975"/>
                  <a:pt x="1974927" y="4752975"/>
                </a:cubicBezTo>
                <a:lnTo>
                  <a:pt x="177723" y="4752975"/>
                </a:lnTo>
                <a:cubicBezTo>
                  <a:pt x="79569" y="4752975"/>
                  <a:pt x="0" y="4673406"/>
                  <a:pt x="0" y="4575252"/>
                </a:cubicBezTo>
                <a:lnTo>
                  <a:pt x="0" y="177723"/>
                </a:lnTo>
                <a:cubicBezTo>
                  <a:pt x="0" y="79569"/>
                  <a:pt x="79569" y="0"/>
                  <a:pt x="1777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8BA20C73-A540-5D6B-D6B3-6BA26BFE59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6751" y="3354387"/>
            <a:ext cx="2152650" cy="4752975"/>
          </a:xfrm>
          <a:custGeom>
            <a:avLst/>
            <a:gdLst>
              <a:gd name="connsiteX0" fmla="*/ 177723 w 2152650"/>
              <a:gd name="connsiteY0" fmla="*/ 0 h 4752975"/>
              <a:gd name="connsiteX1" fmla="*/ 1974927 w 2152650"/>
              <a:gd name="connsiteY1" fmla="*/ 0 h 4752975"/>
              <a:gd name="connsiteX2" fmla="*/ 2152650 w 2152650"/>
              <a:gd name="connsiteY2" fmla="*/ 177723 h 4752975"/>
              <a:gd name="connsiteX3" fmla="*/ 2152650 w 2152650"/>
              <a:gd name="connsiteY3" fmla="*/ 4575252 h 4752975"/>
              <a:gd name="connsiteX4" fmla="*/ 1974927 w 2152650"/>
              <a:gd name="connsiteY4" fmla="*/ 4752975 h 4752975"/>
              <a:gd name="connsiteX5" fmla="*/ 177723 w 2152650"/>
              <a:gd name="connsiteY5" fmla="*/ 4752975 h 4752975"/>
              <a:gd name="connsiteX6" fmla="*/ 0 w 2152650"/>
              <a:gd name="connsiteY6" fmla="*/ 4575252 h 4752975"/>
              <a:gd name="connsiteX7" fmla="*/ 0 w 2152650"/>
              <a:gd name="connsiteY7" fmla="*/ 177723 h 4752975"/>
              <a:gd name="connsiteX8" fmla="*/ 177723 w 2152650"/>
              <a:gd name="connsiteY8" fmla="*/ 0 h 475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4752975">
                <a:moveTo>
                  <a:pt x="177723" y="0"/>
                </a:moveTo>
                <a:lnTo>
                  <a:pt x="1974927" y="0"/>
                </a:lnTo>
                <a:cubicBezTo>
                  <a:pt x="2073081" y="0"/>
                  <a:pt x="2152650" y="79569"/>
                  <a:pt x="2152650" y="177723"/>
                </a:cubicBezTo>
                <a:lnTo>
                  <a:pt x="2152650" y="4575252"/>
                </a:lnTo>
                <a:cubicBezTo>
                  <a:pt x="2152650" y="4673406"/>
                  <a:pt x="2073081" y="4752975"/>
                  <a:pt x="1974927" y="4752975"/>
                </a:cubicBezTo>
                <a:lnTo>
                  <a:pt x="177723" y="4752975"/>
                </a:lnTo>
                <a:cubicBezTo>
                  <a:pt x="79569" y="4752975"/>
                  <a:pt x="0" y="4673406"/>
                  <a:pt x="0" y="4575252"/>
                </a:cubicBezTo>
                <a:lnTo>
                  <a:pt x="0" y="177723"/>
                </a:lnTo>
                <a:cubicBezTo>
                  <a:pt x="0" y="79569"/>
                  <a:pt x="79569" y="0"/>
                  <a:pt x="1777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59D188EA-4287-4186-C3F8-32844E25E0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9675" y="2814016"/>
            <a:ext cx="2152650" cy="4752975"/>
          </a:xfrm>
          <a:custGeom>
            <a:avLst/>
            <a:gdLst>
              <a:gd name="connsiteX0" fmla="*/ 177723 w 2152650"/>
              <a:gd name="connsiteY0" fmla="*/ 0 h 4752975"/>
              <a:gd name="connsiteX1" fmla="*/ 1974927 w 2152650"/>
              <a:gd name="connsiteY1" fmla="*/ 0 h 4752975"/>
              <a:gd name="connsiteX2" fmla="*/ 2152650 w 2152650"/>
              <a:gd name="connsiteY2" fmla="*/ 177723 h 4752975"/>
              <a:gd name="connsiteX3" fmla="*/ 2152650 w 2152650"/>
              <a:gd name="connsiteY3" fmla="*/ 4575252 h 4752975"/>
              <a:gd name="connsiteX4" fmla="*/ 1974927 w 2152650"/>
              <a:gd name="connsiteY4" fmla="*/ 4752975 h 4752975"/>
              <a:gd name="connsiteX5" fmla="*/ 177723 w 2152650"/>
              <a:gd name="connsiteY5" fmla="*/ 4752975 h 4752975"/>
              <a:gd name="connsiteX6" fmla="*/ 0 w 2152650"/>
              <a:gd name="connsiteY6" fmla="*/ 4575252 h 4752975"/>
              <a:gd name="connsiteX7" fmla="*/ 0 w 2152650"/>
              <a:gd name="connsiteY7" fmla="*/ 177723 h 4752975"/>
              <a:gd name="connsiteX8" fmla="*/ 177723 w 2152650"/>
              <a:gd name="connsiteY8" fmla="*/ 0 h 475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4752975">
                <a:moveTo>
                  <a:pt x="177723" y="0"/>
                </a:moveTo>
                <a:lnTo>
                  <a:pt x="1974927" y="0"/>
                </a:lnTo>
                <a:cubicBezTo>
                  <a:pt x="2073081" y="0"/>
                  <a:pt x="2152650" y="79569"/>
                  <a:pt x="2152650" y="177723"/>
                </a:cubicBezTo>
                <a:lnTo>
                  <a:pt x="2152650" y="4575252"/>
                </a:lnTo>
                <a:cubicBezTo>
                  <a:pt x="2152650" y="4673406"/>
                  <a:pt x="2073081" y="4752975"/>
                  <a:pt x="1974927" y="4752975"/>
                </a:cubicBezTo>
                <a:lnTo>
                  <a:pt x="177723" y="4752975"/>
                </a:lnTo>
                <a:cubicBezTo>
                  <a:pt x="79569" y="4752975"/>
                  <a:pt x="0" y="4673406"/>
                  <a:pt x="0" y="4575252"/>
                </a:cubicBezTo>
                <a:lnTo>
                  <a:pt x="0" y="177723"/>
                </a:lnTo>
                <a:cubicBezTo>
                  <a:pt x="0" y="79569"/>
                  <a:pt x="79569" y="0"/>
                  <a:pt x="1777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  <a:effectLst>
            <a:outerShdw blurRad="800100" sx="120000" sy="120000" algn="ctr" rotWithShape="0">
              <a:schemeClr val="tx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2346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gradFill>
          <a:gsLst>
            <a:gs pos="23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018115-DF2D-7037-0D59-CA0E336FFB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6543" y="847247"/>
            <a:ext cx="3508750" cy="4990406"/>
          </a:xfrm>
          <a:custGeom>
            <a:avLst/>
            <a:gdLst>
              <a:gd name="connsiteX0" fmla="*/ 2571734 w 3508750"/>
              <a:gd name="connsiteY0" fmla="*/ 2565347 h 4990406"/>
              <a:gd name="connsiteX1" fmla="*/ 2948438 w 3508750"/>
              <a:gd name="connsiteY1" fmla="*/ 2644841 h 4990406"/>
              <a:gd name="connsiteX2" fmla="*/ 3236207 w 3508750"/>
              <a:gd name="connsiteY2" fmla="*/ 2872742 h 4990406"/>
              <a:gd name="connsiteX3" fmla="*/ 3347147 w 3508750"/>
              <a:gd name="connsiteY3" fmla="*/ 3225533 h 4990406"/>
              <a:gd name="connsiteX4" fmla="*/ 3247829 w 3508750"/>
              <a:gd name="connsiteY4" fmla="*/ 3559541 h 4990406"/>
              <a:gd name="connsiteX5" fmla="*/ 3049625 w 3508750"/>
              <a:gd name="connsiteY5" fmla="*/ 3734109 h 4990406"/>
              <a:gd name="connsiteX6" fmla="*/ 3048510 w 3508750"/>
              <a:gd name="connsiteY6" fmla="*/ 3734598 h 4990406"/>
              <a:gd name="connsiteX7" fmla="*/ 3054997 w 3508750"/>
              <a:gd name="connsiteY7" fmla="*/ 3737080 h 4990406"/>
              <a:gd name="connsiteX8" fmla="*/ 3282223 w 3508750"/>
              <a:gd name="connsiteY8" fmla="*/ 3915876 h 4990406"/>
              <a:gd name="connsiteX9" fmla="*/ 3393832 w 3508750"/>
              <a:gd name="connsiteY9" fmla="*/ 4267923 h 4990406"/>
              <a:gd name="connsiteX10" fmla="*/ 3276053 w 3508750"/>
              <a:gd name="connsiteY10" fmla="*/ 4656076 h 4990406"/>
              <a:gd name="connsiteX11" fmla="*/ 2971434 w 3508750"/>
              <a:gd name="connsiteY11" fmla="*/ 4905039 h 4990406"/>
              <a:gd name="connsiteX12" fmla="*/ 2565539 w 3508750"/>
              <a:gd name="connsiteY12" fmla="*/ 4990406 h 4990406"/>
              <a:gd name="connsiteX13" fmla="*/ 2166979 w 3508750"/>
              <a:gd name="connsiteY13" fmla="*/ 4909549 h 4990406"/>
              <a:gd name="connsiteX14" fmla="*/ 1859065 w 3508750"/>
              <a:gd name="connsiteY14" fmla="*/ 4661205 h 4990406"/>
              <a:gd name="connsiteX15" fmla="*/ 1740369 w 3508750"/>
              <a:gd name="connsiteY15" fmla="*/ 4208253 h 4990406"/>
              <a:gd name="connsiteX16" fmla="*/ 2093185 w 3508750"/>
              <a:gd name="connsiteY16" fmla="*/ 4208253 h 4990406"/>
              <a:gd name="connsiteX17" fmla="*/ 2161454 w 3508750"/>
              <a:gd name="connsiteY17" fmla="*/ 4483236 h 4990406"/>
              <a:gd name="connsiteX18" fmla="*/ 2338456 w 3508750"/>
              <a:gd name="connsiteY18" fmla="*/ 4625497 h 4990406"/>
              <a:gd name="connsiteX19" fmla="*/ 2565539 w 3508750"/>
              <a:gd name="connsiteY19" fmla="*/ 4671885 h 4990406"/>
              <a:gd name="connsiteX20" fmla="*/ 2796414 w 3508750"/>
              <a:gd name="connsiteY20" fmla="*/ 4623936 h 4990406"/>
              <a:gd name="connsiteX21" fmla="*/ 2964768 w 3508750"/>
              <a:gd name="connsiteY21" fmla="*/ 4483236 h 4990406"/>
              <a:gd name="connsiteX22" fmla="*/ 3028527 w 3508750"/>
              <a:gd name="connsiteY22" fmla="*/ 4258557 h 4990406"/>
              <a:gd name="connsiteX23" fmla="*/ 2916869 w 3508750"/>
              <a:gd name="connsiteY23" fmla="*/ 3990785 h 4990406"/>
              <a:gd name="connsiteX24" fmla="*/ 2615297 w 3508750"/>
              <a:gd name="connsiteY24" fmla="*/ 3892013 h 4990406"/>
              <a:gd name="connsiteX25" fmla="*/ 2272443 w 3508750"/>
              <a:gd name="connsiteY25" fmla="*/ 3892013 h 4990406"/>
              <a:gd name="connsiteX26" fmla="*/ 2272443 w 3508750"/>
              <a:gd name="connsiteY26" fmla="*/ 3592176 h 4990406"/>
              <a:gd name="connsiteX27" fmla="*/ 2615297 w 3508750"/>
              <a:gd name="connsiteY27" fmla="*/ 3592176 h 4990406"/>
              <a:gd name="connsiteX28" fmla="*/ 2881136 w 3508750"/>
              <a:gd name="connsiteY28" fmla="*/ 3500689 h 4990406"/>
              <a:gd name="connsiteX29" fmla="*/ 2991208 w 3508750"/>
              <a:gd name="connsiteY29" fmla="*/ 3250412 h 4990406"/>
              <a:gd name="connsiteX30" fmla="*/ 2932728 w 3508750"/>
              <a:gd name="connsiteY30" fmla="*/ 3055196 h 4990406"/>
              <a:gd name="connsiteX31" fmla="*/ 2776714 w 3508750"/>
              <a:gd name="connsiteY31" fmla="*/ 2927307 h 4990406"/>
              <a:gd name="connsiteX32" fmla="*/ 2565539 w 3508750"/>
              <a:gd name="connsiteY32" fmla="*/ 2880746 h 4990406"/>
              <a:gd name="connsiteX33" fmla="*/ 2357462 w 3508750"/>
              <a:gd name="connsiteY33" fmla="*/ 2928645 h 4990406"/>
              <a:gd name="connsiteX34" fmla="*/ 2193915 w 3508750"/>
              <a:gd name="connsiteY34" fmla="*/ 3071650 h 4990406"/>
              <a:gd name="connsiteX35" fmla="*/ 2130503 w 3508750"/>
              <a:gd name="connsiteY35" fmla="*/ 3347499 h 4990406"/>
              <a:gd name="connsiteX36" fmla="*/ 1783932 w 3508750"/>
              <a:gd name="connsiteY36" fmla="*/ 3347499 h 4990406"/>
              <a:gd name="connsiteX37" fmla="*/ 1899084 w 3508750"/>
              <a:gd name="connsiteY37" fmla="*/ 2897893 h 4990406"/>
              <a:gd name="connsiteX38" fmla="*/ 2194336 w 3508750"/>
              <a:gd name="connsiteY38" fmla="*/ 2648087 h 4990406"/>
              <a:gd name="connsiteX39" fmla="*/ 2571734 w 3508750"/>
              <a:gd name="connsiteY39" fmla="*/ 2565347 h 4990406"/>
              <a:gd name="connsiteX40" fmla="*/ 819133 w 3508750"/>
              <a:gd name="connsiteY40" fmla="*/ 2565347 h 4990406"/>
              <a:gd name="connsiteX41" fmla="*/ 1205749 w 3508750"/>
              <a:gd name="connsiteY41" fmla="*/ 2651581 h 4990406"/>
              <a:gd name="connsiteX42" fmla="*/ 1496665 w 3508750"/>
              <a:gd name="connsiteY42" fmla="*/ 2901685 h 4990406"/>
              <a:gd name="connsiteX43" fmla="*/ 1606985 w 3508750"/>
              <a:gd name="connsiteY43" fmla="*/ 3300220 h 4990406"/>
              <a:gd name="connsiteX44" fmla="*/ 1499316 w 3508750"/>
              <a:gd name="connsiteY44" fmla="*/ 3692609 h 4990406"/>
              <a:gd name="connsiteX45" fmla="*/ 1207509 w 3508750"/>
              <a:gd name="connsiteY45" fmla="*/ 4035463 h 4990406"/>
              <a:gd name="connsiteX46" fmla="*/ 843566 w 3508750"/>
              <a:gd name="connsiteY46" fmla="*/ 4381961 h 4990406"/>
              <a:gd name="connsiteX47" fmla="*/ 536593 w 3508750"/>
              <a:gd name="connsiteY47" fmla="*/ 4622078 h 4990406"/>
              <a:gd name="connsiteX48" fmla="*/ 1656743 w 3508750"/>
              <a:gd name="connsiteY48" fmla="*/ 4622078 h 4990406"/>
              <a:gd name="connsiteX49" fmla="*/ 1656743 w 3508750"/>
              <a:gd name="connsiteY49" fmla="*/ 4959282 h 4990406"/>
              <a:gd name="connsiteX50" fmla="*/ 22014 w 3508750"/>
              <a:gd name="connsiteY50" fmla="*/ 4959282 h 4990406"/>
              <a:gd name="connsiteX51" fmla="*/ 22014 w 3508750"/>
              <a:gd name="connsiteY51" fmla="*/ 4701522 h 4990406"/>
              <a:gd name="connsiteX52" fmla="*/ 535998 w 3508750"/>
              <a:gd name="connsiteY52" fmla="*/ 4225599 h 4990406"/>
              <a:gd name="connsiteX53" fmla="*/ 933096 w 3508750"/>
              <a:gd name="connsiteY53" fmla="*/ 3877318 h 4990406"/>
              <a:gd name="connsiteX54" fmla="*/ 1151853 w 3508750"/>
              <a:gd name="connsiteY54" fmla="*/ 3601642 h 4990406"/>
              <a:gd name="connsiteX55" fmla="*/ 1238607 w 3508750"/>
              <a:gd name="connsiteY55" fmla="*/ 3306464 h 4990406"/>
              <a:gd name="connsiteX56" fmla="*/ 1176831 w 3508750"/>
              <a:gd name="connsiteY56" fmla="*/ 3087831 h 4990406"/>
              <a:gd name="connsiteX57" fmla="*/ 1017373 w 3508750"/>
              <a:gd name="connsiteY57" fmla="*/ 2950674 h 4990406"/>
              <a:gd name="connsiteX58" fmla="*/ 816061 w 3508750"/>
              <a:gd name="connsiteY58" fmla="*/ 2902552 h 4990406"/>
              <a:gd name="connsiteX59" fmla="*/ 591332 w 3508750"/>
              <a:gd name="connsiteY59" fmla="*/ 2948866 h 4990406"/>
              <a:gd name="connsiteX60" fmla="*/ 458487 w 3508750"/>
              <a:gd name="connsiteY60" fmla="*/ 3062754 h 4990406"/>
              <a:gd name="connsiteX61" fmla="*/ 391705 w 3508750"/>
              <a:gd name="connsiteY61" fmla="*/ 3200183 h 4990406"/>
              <a:gd name="connsiteX62" fmla="*/ 367024 w 3508750"/>
              <a:gd name="connsiteY62" fmla="*/ 3332111 h 4990406"/>
              <a:gd name="connsiteX63" fmla="*/ 363134 w 3508750"/>
              <a:gd name="connsiteY63" fmla="*/ 3394185 h 4990406"/>
              <a:gd name="connsiteX64" fmla="*/ 9525 w 3508750"/>
              <a:gd name="connsiteY64" fmla="*/ 3394185 h 4990406"/>
              <a:gd name="connsiteX65" fmla="*/ 12771 w 3508750"/>
              <a:gd name="connsiteY65" fmla="*/ 3319746 h 4990406"/>
              <a:gd name="connsiteX66" fmla="*/ 36485 w 3508750"/>
              <a:gd name="connsiteY66" fmla="*/ 3157066 h 4990406"/>
              <a:gd name="connsiteX67" fmla="*/ 105472 w 3508750"/>
              <a:gd name="connsiteY67" fmla="*/ 2966980 h 4990406"/>
              <a:gd name="connsiteX68" fmla="*/ 243794 w 3508750"/>
              <a:gd name="connsiteY68" fmla="*/ 2773697 h 4990406"/>
              <a:gd name="connsiteX69" fmla="*/ 474891 w 3508750"/>
              <a:gd name="connsiteY69" fmla="*/ 2623803 h 4990406"/>
              <a:gd name="connsiteX70" fmla="*/ 819133 w 3508750"/>
              <a:gd name="connsiteY70" fmla="*/ 2565347 h 4990406"/>
              <a:gd name="connsiteX71" fmla="*/ 2596454 w 3508750"/>
              <a:gd name="connsiteY71" fmla="*/ 343449 h 4990406"/>
              <a:gd name="connsiteX72" fmla="*/ 2214422 w 3508750"/>
              <a:gd name="connsiteY72" fmla="*/ 559678 h 4990406"/>
              <a:gd name="connsiteX73" fmla="*/ 2061853 w 3508750"/>
              <a:gd name="connsiteY73" fmla="*/ 1210943 h 4990406"/>
              <a:gd name="connsiteX74" fmla="*/ 2214794 w 3508750"/>
              <a:gd name="connsiteY74" fmla="*/ 1864983 h 4990406"/>
              <a:gd name="connsiteX75" fmla="*/ 2596454 w 3508750"/>
              <a:gd name="connsiteY75" fmla="*/ 2084732 h 4990406"/>
              <a:gd name="connsiteX76" fmla="*/ 2977916 w 3508750"/>
              <a:gd name="connsiteY76" fmla="*/ 1866173 h 4990406"/>
              <a:gd name="connsiteX77" fmla="*/ 3131056 w 3508750"/>
              <a:gd name="connsiteY77" fmla="*/ 1210943 h 4990406"/>
              <a:gd name="connsiteX78" fmla="*/ 2978238 w 3508750"/>
              <a:gd name="connsiteY78" fmla="*/ 560025 h 4990406"/>
              <a:gd name="connsiteX79" fmla="*/ 2596454 w 3508750"/>
              <a:gd name="connsiteY79" fmla="*/ 343449 h 4990406"/>
              <a:gd name="connsiteX80" fmla="*/ 809608 w 3508750"/>
              <a:gd name="connsiteY80" fmla="*/ 3122 h 4990406"/>
              <a:gd name="connsiteX81" fmla="*/ 1196224 w 3508750"/>
              <a:gd name="connsiteY81" fmla="*/ 89356 h 4990406"/>
              <a:gd name="connsiteX82" fmla="*/ 1487140 w 3508750"/>
              <a:gd name="connsiteY82" fmla="*/ 339460 h 4990406"/>
              <a:gd name="connsiteX83" fmla="*/ 1597460 w 3508750"/>
              <a:gd name="connsiteY83" fmla="*/ 737994 h 4990406"/>
              <a:gd name="connsiteX84" fmla="*/ 1489791 w 3508750"/>
              <a:gd name="connsiteY84" fmla="*/ 1130384 h 4990406"/>
              <a:gd name="connsiteX85" fmla="*/ 1197984 w 3508750"/>
              <a:gd name="connsiteY85" fmla="*/ 1473238 h 4990406"/>
              <a:gd name="connsiteX86" fmla="*/ 834041 w 3508750"/>
              <a:gd name="connsiteY86" fmla="*/ 1819736 h 4990406"/>
              <a:gd name="connsiteX87" fmla="*/ 527068 w 3508750"/>
              <a:gd name="connsiteY87" fmla="*/ 2059853 h 4990406"/>
              <a:gd name="connsiteX88" fmla="*/ 1647218 w 3508750"/>
              <a:gd name="connsiteY88" fmla="*/ 2059853 h 4990406"/>
              <a:gd name="connsiteX89" fmla="*/ 1647218 w 3508750"/>
              <a:gd name="connsiteY89" fmla="*/ 2397057 h 4990406"/>
              <a:gd name="connsiteX90" fmla="*/ 12489 w 3508750"/>
              <a:gd name="connsiteY90" fmla="*/ 2397057 h 4990406"/>
              <a:gd name="connsiteX91" fmla="*/ 12489 w 3508750"/>
              <a:gd name="connsiteY91" fmla="*/ 2139297 h 4990406"/>
              <a:gd name="connsiteX92" fmla="*/ 526473 w 3508750"/>
              <a:gd name="connsiteY92" fmla="*/ 1663374 h 4990406"/>
              <a:gd name="connsiteX93" fmla="*/ 923571 w 3508750"/>
              <a:gd name="connsiteY93" fmla="*/ 1315093 h 4990406"/>
              <a:gd name="connsiteX94" fmla="*/ 1142328 w 3508750"/>
              <a:gd name="connsiteY94" fmla="*/ 1039417 h 4990406"/>
              <a:gd name="connsiteX95" fmla="*/ 1229082 w 3508750"/>
              <a:gd name="connsiteY95" fmla="*/ 744239 h 4990406"/>
              <a:gd name="connsiteX96" fmla="*/ 1167306 w 3508750"/>
              <a:gd name="connsiteY96" fmla="*/ 525606 h 4990406"/>
              <a:gd name="connsiteX97" fmla="*/ 1007847 w 3508750"/>
              <a:gd name="connsiteY97" fmla="*/ 388449 h 4990406"/>
              <a:gd name="connsiteX98" fmla="*/ 806535 w 3508750"/>
              <a:gd name="connsiteY98" fmla="*/ 340327 h 4990406"/>
              <a:gd name="connsiteX99" fmla="*/ 581807 w 3508750"/>
              <a:gd name="connsiteY99" fmla="*/ 386640 h 4990406"/>
              <a:gd name="connsiteX100" fmla="*/ 448962 w 3508750"/>
              <a:gd name="connsiteY100" fmla="*/ 500529 h 4990406"/>
              <a:gd name="connsiteX101" fmla="*/ 382180 w 3508750"/>
              <a:gd name="connsiteY101" fmla="*/ 637958 h 4990406"/>
              <a:gd name="connsiteX102" fmla="*/ 357499 w 3508750"/>
              <a:gd name="connsiteY102" fmla="*/ 769886 h 4990406"/>
              <a:gd name="connsiteX103" fmla="*/ 353609 w 3508750"/>
              <a:gd name="connsiteY103" fmla="*/ 831960 h 4990406"/>
              <a:gd name="connsiteX104" fmla="*/ 0 w 3508750"/>
              <a:gd name="connsiteY104" fmla="*/ 831960 h 4990406"/>
              <a:gd name="connsiteX105" fmla="*/ 3246 w 3508750"/>
              <a:gd name="connsiteY105" fmla="*/ 757521 h 4990406"/>
              <a:gd name="connsiteX106" fmla="*/ 26960 w 3508750"/>
              <a:gd name="connsiteY106" fmla="*/ 594841 h 4990406"/>
              <a:gd name="connsiteX107" fmla="*/ 95947 w 3508750"/>
              <a:gd name="connsiteY107" fmla="*/ 404755 h 4990406"/>
              <a:gd name="connsiteX108" fmla="*/ 234269 w 3508750"/>
              <a:gd name="connsiteY108" fmla="*/ 211471 h 4990406"/>
              <a:gd name="connsiteX109" fmla="*/ 465366 w 3508750"/>
              <a:gd name="connsiteY109" fmla="*/ 61578 h 4990406"/>
              <a:gd name="connsiteX110" fmla="*/ 809608 w 3508750"/>
              <a:gd name="connsiteY110" fmla="*/ 3122 h 4990406"/>
              <a:gd name="connsiteX111" fmla="*/ 2596454 w 3508750"/>
              <a:gd name="connsiteY111" fmla="*/ 0 h 4990406"/>
              <a:gd name="connsiteX112" fmla="*/ 2991867 w 3508750"/>
              <a:gd name="connsiteY112" fmla="*/ 97608 h 4990406"/>
              <a:gd name="connsiteX113" fmla="*/ 3277629 w 3508750"/>
              <a:gd name="connsiteY113" fmla="*/ 364388 h 4990406"/>
              <a:gd name="connsiteX114" fmla="*/ 3449849 w 3508750"/>
              <a:gd name="connsiteY114" fmla="*/ 751648 h 4990406"/>
              <a:gd name="connsiteX115" fmla="*/ 3508750 w 3508750"/>
              <a:gd name="connsiteY115" fmla="*/ 1210943 h 4990406"/>
              <a:gd name="connsiteX116" fmla="*/ 3449650 w 3508750"/>
              <a:gd name="connsiteY116" fmla="*/ 1670734 h 4990406"/>
              <a:gd name="connsiteX117" fmla="*/ 3276885 w 3508750"/>
              <a:gd name="connsiteY117" fmla="*/ 2059233 h 4990406"/>
              <a:gd name="connsiteX118" fmla="*/ 2991396 w 3508750"/>
              <a:gd name="connsiteY118" fmla="*/ 2326187 h 4990406"/>
              <a:gd name="connsiteX119" fmla="*/ 2596454 w 3508750"/>
              <a:gd name="connsiteY119" fmla="*/ 2425058 h 4990406"/>
              <a:gd name="connsiteX120" fmla="*/ 2200992 w 3508750"/>
              <a:gd name="connsiteY120" fmla="*/ 2326187 h 4990406"/>
              <a:gd name="connsiteX121" fmla="*/ 1915527 w 3508750"/>
              <a:gd name="connsiteY121" fmla="*/ 2059208 h 4990406"/>
              <a:gd name="connsiteX122" fmla="*/ 1743010 w 3508750"/>
              <a:gd name="connsiteY122" fmla="*/ 1671676 h 4990406"/>
              <a:gd name="connsiteX123" fmla="*/ 1684158 w 3508750"/>
              <a:gd name="connsiteY123" fmla="*/ 1210943 h 4990406"/>
              <a:gd name="connsiteX124" fmla="*/ 1742787 w 3508750"/>
              <a:gd name="connsiteY124" fmla="*/ 750781 h 4990406"/>
              <a:gd name="connsiteX125" fmla="*/ 1914809 w 3508750"/>
              <a:gd name="connsiteY125" fmla="*/ 364413 h 4990406"/>
              <a:gd name="connsiteX126" fmla="*/ 2200595 w 3508750"/>
              <a:gd name="connsiteY126" fmla="*/ 97583 h 4990406"/>
              <a:gd name="connsiteX127" fmla="*/ 2596454 w 3508750"/>
              <a:gd name="connsiteY127" fmla="*/ 0 h 499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508750" h="4990406">
                <a:moveTo>
                  <a:pt x="2571734" y="2565347"/>
                </a:moveTo>
                <a:cubicBezTo>
                  <a:pt x="2704984" y="2565347"/>
                  <a:pt x="2830552" y="2591845"/>
                  <a:pt x="2948438" y="2644841"/>
                </a:cubicBezTo>
                <a:cubicBezTo>
                  <a:pt x="3066324" y="2697837"/>
                  <a:pt x="3162247" y="2773804"/>
                  <a:pt x="3236207" y="2872742"/>
                </a:cubicBezTo>
                <a:cubicBezTo>
                  <a:pt x="3310167" y="2971680"/>
                  <a:pt x="3347147" y="3089277"/>
                  <a:pt x="3347147" y="3225533"/>
                </a:cubicBezTo>
                <a:cubicBezTo>
                  <a:pt x="3347147" y="3356602"/>
                  <a:pt x="3314041" y="3467938"/>
                  <a:pt x="3247829" y="3559541"/>
                </a:cubicBezTo>
                <a:cubicBezTo>
                  <a:pt x="3189893" y="3639694"/>
                  <a:pt x="3123825" y="3697883"/>
                  <a:pt x="3049625" y="3734109"/>
                </a:cubicBezTo>
                <a:lnTo>
                  <a:pt x="3048510" y="3734598"/>
                </a:lnTo>
                <a:lnTo>
                  <a:pt x="3054997" y="3737080"/>
                </a:lnTo>
                <a:cubicBezTo>
                  <a:pt x="3141376" y="3773956"/>
                  <a:pt x="3217118" y="3833555"/>
                  <a:pt x="3282223" y="3915876"/>
                </a:cubicBezTo>
                <a:cubicBezTo>
                  <a:pt x="3356629" y="4009957"/>
                  <a:pt x="3393832" y="4127306"/>
                  <a:pt x="3393832" y="4267923"/>
                </a:cubicBezTo>
                <a:cubicBezTo>
                  <a:pt x="3393832" y="4417627"/>
                  <a:pt x="3354572" y="4547011"/>
                  <a:pt x="3276053" y="4656076"/>
                </a:cubicBezTo>
                <a:cubicBezTo>
                  <a:pt x="3197534" y="4765140"/>
                  <a:pt x="3095994" y="4848128"/>
                  <a:pt x="2971434" y="4905039"/>
                </a:cubicBezTo>
                <a:cubicBezTo>
                  <a:pt x="2846874" y="4961950"/>
                  <a:pt x="2711576" y="4990406"/>
                  <a:pt x="2565539" y="4990406"/>
                </a:cubicBezTo>
                <a:cubicBezTo>
                  <a:pt x="2425979" y="4990406"/>
                  <a:pt x="2293125" y="4963453"/>
                  <a:pt x="2166979" y="4909549"/>
                </a:cubicBezTo>
                <a:cubicBezTo>
                  <a:pt x="2040833" y="4855644"/>
                  <a:pt x="1938195" y="4772863"/>
                  <a:pt x="1859065" y="4661205"/>
                </a:cubicBezTo>
                <a:cubicBezTo>
                  <a:pt x="1779934" y="4549547"/>
                  <a:pt x="1740369" y="4398563"/>
                  <a:pt x="1740369" y="4208253"/>
                </a:cubicBezTo>
                <a:lnTo>
                  <a:pt x="2093185" y="4208253"/>
                </a:lnTo>
                <a:cubicBezTo>
                  <a:pt x="2093185" y="4327659"/>
                  <a:pt x="2115941" y="4419320"/>
                  <a:pt x="2161454" y="4483236"/>
                </a:cubicBezTo>
                <a:cubicBezTo>
                  <a:pt x="2206966" y="4547151"/>
                  <a:pt x="2265967" y="4594572"/>
                  <a:pt x="2338456" y="4625497"/>
                </a:cubicBezTo>
                <a:cubicBezTo>
                  <a:pt x="2410946" y="4656422"/>
                  <a:pt x="2486640" y="4671885"/>
                  <a:pt x="2565539" y="4671885"/>
                </a:cubicBezTo>
                <a:cubicBezTo>
                  <a:pt x="2649725" y="4671885"/>
                  <a:pt x="2726683" y="4655902"/>
                  <a:pt x="2796414" y="4623936"/>
                </a:cubicBezTo>
                <a:cubicBezTo>
                  <a:pt x="2866144" y="4591970"/>
                  <a:pt x="2922262" y="4545070"/>
                  <a:pt x="2964768" y="4483236"/>
                </a:cubicBezTo>
                <a:cubicBezTo>
                  <a:pt x="3007274" y="4421402"/>
                  <a:pt x="3028527" y="4346509"/>
                  <a:pt x="3028527" y="4258557"/>
                </a:cubicBezTo>
                <a:cubicBezTo>
                  <a:pt x="3028527" y="4145891"/>
                  <a:pt x="2991307" y="4056634"/>
                  <a:pt x="2916869" y="3990785"/>
                </a:cubicBezTo>
                <a:cubicBezTo>
                  <a:pt x="2842430" y="3924937"/>
                  <a:pt x="2741906" y="3892013"/>
                  <a:pt x="2615297" y="3892013"/>
                </a:cubicBezTo>
                <a:lnTo>
                  <a:pt x="2272443" y="3892013"/>
                </a:lnTo>
                <a:lnTo>
                  <a:pt x="2272443" y="3592176"/>
                </a:lnTo>
                <a:lnTo>
                  <a:pt x="2615297" y="3592176"/>
                </a:lnTo>
                <a:cubicBezTo>
                  <a:pt x="2719142" y="3592176"/>
                  <a:pt x="2807755" y="3561680"/>
                  <a:pt x="2881136" y="3500689"/>
                </a:cubicBezTo>
                <a:cubicBezTo>
                  <a:pt x="2954518" y="3439697"/>
                  <a:pt x="2991208" y="3356272"/>
                  <a:pt x="2991208" y="3250412"/>
                </a:cubicBezTo>
                <a:cubicBezTo>
                  <a:pt x="2991208" y="3174486"/>
                  <a:pt x="2971715" y="3109414"/>
                  <a:pt x="2932728" y="3055196"/>
                </a:cubicBezTo>
                <a:cubicBezTo>
                  <a:pt x="2893741" y="3000978"/>
                  <a:pt x="2841736" y="2958348"/>
                  <a:pt x="2776714" y="2927307"/>
                </a:cubicBezTo>
                <a:cubicBezTo>
                  <a:pt x="2711691" y="2896266"/>
                  <a:pt x="2641300" y="2880746"/>
                  <a:pt x="2565539" y="2880746"/>
                </a:cubicBezTo>
                <a:cubicBezTo>
                  <a:pt x="2493579" y="2880746"/>
                  <a:pt x="2424220" y="2896712"/>
                  <a:pt x="2357462" y="2928645"/>
                </a:cubicBezTo>
                <a:cubicBezTo>
                  <a:pt x="2290705" y="2960578"/>
                  <a:pt x="2236190" y="3008247"/>
                  <a:pt x="2193915" y="3071650"/>
                </a:cubicBezTo>
                <a:cubicBezTo>
                  <a:pt x="2151641" y="3135053"/>
                  <a:pt x="2130503" y="3227003"/>
                  <a:pt x="2130503" y="3347499"/>
                </a:cubicBezTo>
                <a:lnTo>
                  <a:pt x="1783932" y="3347499"/>
                </a:lnTo>
                <a:cubicBezTo>
                  <a:pt x="1783932" y="3159139"/>
                  <a:pt x="1822316" y="3009271"/>
                  <a:pt x="1899084" y="2897893"/>
                </a:cubicBezTo>
                <a:cubicBezTo>
                  <a:pt x="1975852" y="2786516"/>
                  <a:pt x="2074270" y="2703247"/>
                  <a:pt x="2194336" y="2648087"/>
                </a:cubicBezTo>
                <a:cubicBezTo>
                  <a:pt x="2314403" y="2592927"/>
                  <a:pt x="2440203" y="2565347"/>
                  <a:pt x="2571734" y="2565347"/>
                </a:cubicBezTo>
                <a:close/>
                <a:moveTo>
                  <a:pt x="819133" y="2565347"/>
                </a:moveTo>
                <a:cubicBezTo>
                  <a:pt x="956480" y="2565347"/>
                  <a:pt x="1085352" y="2594092"/>
                  <a:pt x="1205749" y="2651581"/>
                </a:cubicBezTo>
                <a:cubicBezTo>
                  <a:pt x="1326146" y="2709071"/>
                  <a:pt x="1423118" y="2792438"/>
                  <a:pt x="1496665" y="2901685"/>
                </a:cubicBezTo>
                <a:cubicBezTo>
                  <a:pt x="1570212" y="3010931"/>
                  <a:pt x="1606985" y="3143776"/>
                  <a:pt x="1606985" y="3300220"/>
                </a:cubicBezTo>
                <a:cubicBezTo>
                  <a:pt x="1606985" y="3445033"/>
                  <a:pt x="1571095" y="3575830"/>
                  <a:pt x="1499316" y="3692609"/>
                </a:cubicBezTo>
                <a:cubicBezTo>
                  <a:pt x="1427538" y="3809388"/>
                  <a:pt x="1330268" y="3923673"/>
                  <a:pt x="1207509" y="4035463"/>
                </a:cubicBezTo>
                <a:cubicBezTo>
                  <a:pt x="1084749" y="4147254"/>
                  <a:pt x="963435" y="4262753"/>
                  <a:pt x="843566" y="4381961"/>
                </a:cubicBezTo>
                <a:lnTo>
                  <a:pt x="536593" y="4622078"/>
                </a:lnTo>
                <a:lnTo>
                  <a:pt x="1656743" y="4622078"/>
                </a:lnTo>
                <a:lnTo>
                  <a:pt x="1656743" y="4959282"/>
                </a:lnTo>
                <a:lnTo>
                  <a:pt x="22014" y="4959282"/>
                </a:lnTo>
                <a:lnTo>
                  <a:pt x="22014" y="4701522"/>
                </a:lnTo>
                <a:lnTo>
                  <a:pt x="535998" y="4225599"/>
                </a:lnTo>
                <a:cubicBezTo>
                  <a:pt x="712728" y="4087460"/>
                  <a:pt x="845095" y="3971366"/>
                  <a:pt x="933096" y="3877318"/>
                </a:cubicBezTo>
                <a:cubicBezTo>
                  <a:pt x="1021098" y="3783270"/>
                  <a:pt x="1094017" y="3691378"/>
                  <a:pt x="1151853" y="3601642"/>
                </a:cubicBezTo>
                <a:cubicBezTo>
                  <a:pt x="1209689" y="3511906"/>
                  <a:pt x="1238607" y="3413513"/>
                  <a:pt x="1238607" y="3306464"/>
                </a:cubicBezTo>
                <a:cubicBezTo>
                  <a:pt x="1238607" y="3220065"/>
                  <a:pt x="1218015" y="3147187"/>
                  <a:pt x="1176831" y="3087831"/>
                </a:cubicBezTo>
                <a:cubicBezTo>
                  <a:pt x="1135647" y="3028475"/>
                  <a:pt x="1082494" y="2982756"/>
                  <a:pt x="1017373" y="2950674"/>
                </a:cubicBezTo>
                <a:cubicBezTo>
                  <a:pt x="952251" y="2918593"/>
                  <a:pt x="885147" y="2902552"/>
                  <a:pt x="816061" y="2902552"/>
                </a:cubicBezTo>
                <a:cubicBezTo>
                  <a:pt x="724144" y="2902552"/>
                  <a:pt x="649234" y="2917990"/>
                  <a:pt x="591332" y="2948866"/>
                </a:cubicBezTo>
                <a:cubicBezTo>
                  <a:pt x="533429" y="2979741"/>
                  <a:pt x="489148" y="3017704"/>
                  <a:pt x="458487" y="3062754"/>
                </a:cubicBezTo>
                <a:cubicBezTo>
                  <a:pt x="427826" y="3107804"/>
                  <a:pt x="405565" y="3153613"/>
                  <a:pt x="391705" y="3200183"/>
                </a:cubicBezTo>
                <a:cubicBezTo>
                  <a:pt x="377845" y="3246753"/>
                  <a:pt x="369618" y="3290729"/>
                  <a:pt x="367024" y="3332111"/>
                </a:cubicBezTo>
                <a:cubicBezTo>
                  <a:pt x="364431" y="3373494"/>
                  <a:pt x="363134" y="3394185"/>
                  <a:pt x="363134" y="3394185"/>
                </a:cubicBezTo>
                <a:lnTo>
                  <a:pt x="9525" y="3394185"/>
                </a:lnTo>
                <a:cubicBezTo>
                  <a:pt x="9525" y="3394185"/>
                  <a:pt x="10607" y="3369372"/>
                  <a:pt x="12771" y="3319746"/>
                </a:cubicBezTo>
                <a:cubicBezTo>
                  <a:pt x="14935" y="3270120"/>
                  <a:pt x="22840" y="3215894"/>
                  <a:pt x="36485" y="3157066"/>
                </a:cubicBezTo>
                <a:cubicBezTo>
                  <a:pt x="50131" y="3098239"/>
                  <a:pt x="73126" y="3034877"/>
                  <a:pt x="105472" y="2966980"/>
                </a:cubicBezTo>
                <a:cubicBezTo>
                  <a:pt x="137818" y="2899083"/>
                  <a:pt x="183926" y="2834655"/>
                  <a:pt x="243794" y="2773697"/>
                </a:cubicBezTo>
                <a:cubicBezTo>
                  <a:pt x="303662" y="2712738"/>
                  <a:pt x="380694" y="2662773"/>
                  <a:pt x="474891" y="2623803"/>
                </a:cubicBezTo>
                <a:cubicBezTo>
                  <a:pt x="569087" y="2584832"/>
                  <a:pt x="683835" y="2565347"/>
                  <a:pt x="819133" y="2565347"/>
                </a:cubicBezTo>
                <a:close/>
                <a:moveTo>
                  <a:pt x="2596454" y="343449"/>
                </a:moveTo>
                <a:cubicBezTo>
                  <a:pt x="2443480" y="343449"/>
                  <a:pt x="2316136" y="415525"/>
                  <a:pt x="2214422" y="559678"/>
                </a:cubicBezTo>
                <a:cubicBezTo>
                  <a:pt x="2112709" y="703831"/>
                  <a:pt x="2061853" y="920919"/>
                  <a:pt x="2061853" y="1210943"/>
                </a:cubicBezTo>
                <a:cubicBezTo>
                  <a:pt x="2061853" y="1500471"/>
                  <a:pt x="2112833" y="1718485"/>
                  <a:pt x="2214794" y="1864983"/>
                </a:cubicBezTo>
                <a:cubicBezTo>
                  <a:pt x="2316755" y="2011482"/>
                  <a:pt x="2443975" y="2084732"/>
                  <a:pt x="2596454" y="2084732"/>
                </a:cubicBezTo>
                <a:cubicBezTo>
                  <a:pt x="2748669" y="2084732"/>
                  <a:pt x="2875823" y="2011879"/>
                  <a:pt x="2977916" y="1866173"/>
                </a:cubicBezTo>
                <a:cubicBezTo>
                  <a:pt x="3080009" y="1720467"/>
                  <a:pt x="3131056" y="1502057"/>
                  <a:pt x="3131056" y="1210943"/>
                </a:cubicBezTo>
                <a:cubicBezTo>
                  <a:pt x="3131056" y="921382"/>
                  <a:pt x="3080116" y="704409"/>
                  <a:pt x="2978238" y="560025"/>
                </a:cubicBezTo>
                <a:cubicBezTo>
                  <a:pt x="2876360" y="415641"/>
                  <a:pt x="2749098" y="343449"/>
                  <a:pt x="2596454" y="343449"/>
                </a:cubicBezTo>
                <a:close/>
                <a:moveTo>
                  <a:pt x="809608" y="3122"/>
                </a:moveTo>
                <a:cubicBezTo>
                  <a:pt x="946955" y="3122"/>
                  <a:pt x="1075827" y="31867"/>
                  <a:pt x="1196224" y="89356"/>
                </a:cubicBezTo>
                <a:cubicBezTo>
                  <a:pt x="1316621" y="146845"/>
                  <a:pt x="1413593" y="230213"/>
                  <a:pt x="1487140" y="339460"/>
                </a:cubicBezTo>
                <a:cubicBezTo>
                  <a:pt x="1560687" y="448706"/>
                  <a:pt x="1597460" y="581551"/>
                  <a:pt x="1597460" y="737994"/>
                </a:cubicBezTo>
                <a:cubicBezTo>
                  <a:pt x="1597460" y="882808"/>
                  <a:pt x="1561570" y="1013604"/>
                  <a:pt x="1489791" y="1130384"/>
                </a:cubicBezTo>
                <a:cubicBezTo>
                  <a:pt x="1418013" y="1247163"/>
                  <a:pt x="1320743" y="1361448"/>
                  <a:pt x="1197984" y="1473238"/>
                </a:cubicBezTo>
                <a:cubicBezTo>
                  <a:pt x="1075224" y="1585029"/>
                  <a:pt x="953910" y="1700528"/>
                  <a:pt x="834041" y="1819736"/>
                </a:cubicBezTo>
                <a:lnTo>
                  <a:pt x="527068" y="2059853"/>
                </a:lnTo>
                <a:lnTo>
                  <a:pt x="1647218" y="2059853"/>
                </a:lnTo>
                <a:lnTo>
                  <a:pt x="1647218" y="2397057"/>
                </a:lnTo>
                <a:lnTo>
                  <a:pt x="12489" y="2397057"/>
                </a:lnTo>
                <a:lnTo>
                  <a:pt x="12489" y="2139297"/>
                </a:lnTo>
                <a:lnTo>
                  <a:pt x="526473" y="1663374"/>
                </a:lnTo>
                <a:cubicBezTo>
                  <a:pt x="703203" y="1525235"/>
                  <a:pt x="835569" y="1409141"/>
                  <a:pt x="923571" y="1315093"/>
                </a:cubicBezTo>
                <a:cubicBezTo>
                  <a:pt x="1011572" y="1221045"/>
                  <a:pt x="1084491" y="1129153"/>
                  <a:pt x="1142328" y="1039417"/>
                </a:cubicBezTo>
                <a:cubicBezTo>
                  <a:pt x="1200164" y="949681"/>
                  <a:pt x="1229082" y="851288"/>
                  <a:pt x="1229082" y="744239"/>
                </a:cubicBezTo>
                <a:cubicBezTo>
                  <a:pt x="1229082" y="657840"/>
                  <a:pt x="1208490" y="584962"/>
                  <a:pt x="1167306" y="525606"/>
                </a:cubicBezTo>
                <a:cubicBezTo>
                  <a:pt x="1126122" y="466250"/>
                  <a:pt x="1072969" y="420531"/>
                  <a:pt x="1007847" y="388449"/>
                </a:cubicBezTo>
                <a:cubicBezTo>
                  <a:pt x="942726" y="356368"/>
                  <a:pt x="875622" y="340327"/>
                  <a:pt x="806535" y="340327"/>
                </a:cubicBezTo>
                <a:cubicBezTo>
                  <a:pt x="714619" y="340327"/>
                  <a:pt x="639709" y="355765"/>
                  <a:pt x="581807" y="386640"/>
                </a:cubicBezTo>
                <a:cubicBezTo>
                  <a:pt x="523904" y="417516"/>
                  <a:pt x="479623" y="455479"/>
                  <a:pt x="448962" y="500529"/>
                </a:cubicBezTo>
                <a:cubicBezTo>
                  <a:pt x="418301" y="545579"/>
                  <a:pt x="396040" y="591388"/>
                  <a:pt x="382180" y="637958"/>
                </a:cubicBezTo>
                <a:cubicBezTo>
                  <a:pt x="368320" y="684528"/>
                  <a:pt x="360093" y="728504"/>
                  <a:pt x="357499" y="769886"/>
                </a:cubicBezTo>
                <a:cubicBezTo>
                  <a:pt x="354906" y="811268"/>
                  <a:pt x="353609" y="831960"/>
                  <a:pt x="353609" y="831960"/>
                </a:cubicBezTo>
                <a:lnTo>
                  <a:pt x="0" y="831960"/>
                </a:lnTo>
                <a:cubicBezTo>
                  <a:pt x="0" y="831960"/>
                  <a:pt x="1082" y="807147"/>
                  <a:pt x="3246" y="757521"/>
                </a:cubicBezTo>
                <a:cubicBezTo>
                  <a:pt x="5410" y="707895"/>
                  <a:pt x="13315" y="653668"/>
                  <a:pt x="26960" y="594841"/>
                </a:cubicBezTo>
                <a:cubicBezTo>
                  <a:pt x="40606" y="536014"/>
                  <a:pt x="63601" y="472651"/>
                  <a:pt x="95947" y="404755"/>
                </a:cubicBezTo>
                <a:cubicBezTo>
                  <a:pt x="128293" y="336858"/>
                  <a:pt x="174401" y="272430"/>
                  <a:pt x="234269" y="211471"/>
                </a:cubicBezTo>
                <a:cubicBezTo>
                  <a:pt x="294137" y="150513"/>
                  <a:pt x="371169" y="100548"/>
                  <a:pt x="465366" y="61578"/>
                </a:cubicBezTo>
                <a:cubicBezTo>
                  <a:pt x="559562" y="22608"/>
                  <a:pt x="674310" y="3122"/>
                  <a:pt x="809608" y="3122"/>
                </a:cubicBezTo>
                <a:close/>
                <a:moveTo>
                  <a:pt x="2596454" y="0"/>
                </a:moveTo>
                <a:cubicBezTo>
                  <a:pt x="2745101" y="0"/>
                  <a:pt x="2876905" y="32536"/>
                  <a:pt x="2991867" y="97608"/>
                </a:cubicBezTo>
                <a:cubicBezTo>
                  <a:pt x="3106829" y="162680"/>
                  <a:pt x="3202083" y="251607"/>
                  <a:pt x="3277629" y="364388"/>
                </a:cubicBezTo>
                <a:cubicBezTo>
                  <a:pt x="3353174" y="477170"/>
                  <a:pt x="3410581" y="606256"/>
                  <a:pt x="3449849" y="751648"/>
                </a:cubicBezTo>
                <a:cubicBezTo>
                  <a:pt x="3489116" y="897040"/>
                  <a:pt x="3508750" y="1050138"/>
                  <a:pt x="3508750" y="1210943"/>
                </a:cubicBezTo>
                <a:cubicBezTo>
                  <a:pt x="3508750" y="1370526"/>
                  <a:pt x="3489051" y="1523789"/>
                  <a:pt x="3449650" y="1670734"/>
                </a:cubicBezTo>
                <a:cubicBezTo>
                  <a:pt x="3410250" y="1817679"/>
                  <a:pt x="3352662" y="1947178"/>
                  <a:pt x="3276885" y="2059233"/>
                </a:cubicBezTo>
                <a:cubicBezTo>
                  <a:pt x="3201108" y="2171288"/>
                  <a:pt x="3105945" y="2260272"/>
                  <a:pt x="2991396" y="2326187"/>
                </a:cubicBezTo>
                <a:cubicBezTo>
                  <a:pt x="2876847" y="2392101"/>
                  <a:pt x="2745200" y="2425058"/>
                  <a:pt x="2596454" y="2425058"/>
                </a:cubicBezTo>
                <a:cubicBezTo>
                  <a:pt x="2447345" y="2425058"/>
                  <a:pt x="2315524" y="2392101"/>
                  <a:pt x="2200992" y="2326187"/>
                </a:cubicBezTo>
                <a:cubicBezTo>
                  <a:pt x="2086459" y="2260272"/>
                  <a:pt x="1991304" y="2171279"/>
                  <a:pt x="1915527" y="2059208"/>
                </a:cubicBezTo>
                <a:cubicBezTo>
                  <a:pt x="1839751" y="1947137"/>
                  <a:pt x="1782245" y="1817960"/>
                  <a:pt x="1743010" y="1671676"/>
                </a:cubicBezTo>
                <a:cubicBezTo>
                  <a:pt x="1703775" y="1525392"/>
                  <a:pt x="1684158" y="1371814"/>
                  <a:pt x="1684158" y="1210943"/>
                </a:cubicBezTo>
                <a:cubicBezTo>
                  <a:pt x="1684158" y="1048916"/>
                  <a:pt x="1703701" y="895528"/>
                  <a:pt x="1742787" y="750781"/>
                </a:cubicBezTo>
                <a:cubicBezTo>
                  <a:pt x="1781873" y="606033"/>
                  <a:pt x="1839214" y="477244"/>
                  <a:pt x="1914809" y="364413"/>
                </a:cubicBezTo>
                <a:cubicBezTo>
                  <a:pt x="1990404" y="251582"/>
                  <a:pt x="2085666" y="162639"/>
                  <a:pt x="2200595" y="97583"/>
                </a:cubicBezTo>
                <a:cubicBezTo>
                  <a:pt x="2315524" y="32528"/>
                  <a:pt x="2447478" y="0"/>
                  <a:pt x="259645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800100" dir="8100000" sx="96000" sy="96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1034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gradFill>
          <a:gsLst>
            <a:gs pos="23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1">
            <a:extLst>
              <a:ext uri="{FF2B5EF4-FFF2-40B4-BE49-F238E27FC236}">
                <a16:creationId xmlns:a16="http://schemas.microsoft.com/office/drawing/2014/main" id="{22BDA4A6-DFC1-3F7E-FF1C-C0ADC8C1D6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0031" y="1006028"/>
            <a:ext cx="2720975" cy="2720975"/>
          </a:xfrm>
          <a:custGeom>
            <a:avLst/>
            <a:gdLst>
              <a:gd name="connsiteX0" fmla="*/ 0 w 2720975"/>
              <a:gd name="connsiteY0" fmla="*/ 0 h 2720975"/>
              <a:gd name="connsiteX1" fmla="*/ 252289 w 2720975"/>
              <a:gd name="connsiteY1" fmla="*/ 12761 h 2720975"/>
              <a:gd name="connsiteX2" fmla="*/ 2710077 w 2720975"/>
              <a:gd name="connsiteY2" fmla="*/ 2490387 h 2720975"/>
              <a:gd name="connsiteX3" fmla="*/ 2720975 w 2720975"/>
              <a:gd name="connsiteY3" fmla="*/ 2720975 h 2720975"/>
              <a:gd name="connsiteX4" fmla="*/ 0 w 2720975"/>
              <a:gd name="connsiteY4" fmla="*/ 2720975 h 272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0975" h="2720975">
                <a:moveTo>
                  <a:pt x="0" y="0"/>
                </a:moveTo>
                <a:lnTo>
                  <a:pt x="252289" y="12761"/>
                </a:lnTo>
                <a:cubicBezTo>
                  <a:pt x="1553092" y="145089"/>
                  <a:pt x="2586039" y="1185011"/>
                  <a:pt x="2710077" y="2490387"/>
                </a:cubicBezTo>
                <a:lnTo>
                  <a:pt x="2720975" y="2720975"/>
                </a:lnTo>
                <a:lnTo>
                  <a:pt x="0" y="272097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800100" dir="8100000" sx="96000" sy="96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3" name="Picture Placeholder 28">
            <a:extLst>
              <a:ext uri="{FF2B5EF4-FFF2-40B4-BE49-F238E27FC236}">
                <a16:creationId xmlns:a16="http://schemas.microsoft.com/office/drawing/2014/main" id="{B51D3730-573D-7423-049E-E5DE9BD5F1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8373" y="2805720"/>
            <a:ext cx="2720975" cy="2720975"/>
          </a:xfrm>
          <a:custGeom>
            <a:avLst/>
            <a:gdLst>
              <a:gd name="connsiteX0" fmla="*/ 0 w 2720975"/>
              <a:gd name="connsiteY0" fmla="*/ 0 h 2720975"/>
              <a:gd name="connsiteX1" fmla="*/ 2720975 w 2720975"/>
              <a:gd name="connsiteY1" fmla="*/ 0 h 2720975"/>
              <a:gd name="connsiteX2" fmla="*/ 0 w 2720975"/>
              <a:gd name="connsiteY2" fmla="*/ 2720975 h 272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0975" h="2720975">
                <a:moveTo>
                  <a:pt x="0" y="0"/>
                </a:moveTo>
                <a:lnTo>
                  <a:pt x="2720975" y="0"/>
                </a:lnTo>
                <a:cubicBezTo>
                  <a:pt x="2720975" y="1502749"/>
                  <a:pt x="1502749" y="2720975"/>
                  <a:pt x="0" y="27209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800100" dir="8100000" sx="96000" sy="96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042CB0B3-2F6F-BF32-6058-0E38D386EE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7108" y="3316061"/>
            <a:ext cx="2720975" cy="2720975"/>
          </a:xfrm>
          <a:custGeom>
            <a:avLst/>
            <a:gdLst>
              <a:gd name="connsiteX0" fmla="*/ 2720975 w 2720975"/>
              <a:gd name="connsiteY0" fmla="*/ 0 h 2720975"/>
              <a:gd name="connsiteX1" fmla="*/ 2720975 w 2720975"/>
              <a:gd name="connsiteY1" fmla="*/ 2720975 h 2720975"/>
              <a:gd name="connsiteX2" fmla="*/ 0 w 2720975"/>
              <a:gd name="connsiteY2" fmla="*/ 2720975 h 2720975"/>
              <a:gd name="connsiteX3" fmla="*/ 12761 w 2720975"/>
              <a:gd name="connsiteY3" fmla="*/ 2468686 h 2720975"/>
              <a:gd name="connsiteX4" fmla="*/ 2490387 w 2720975"/>
              <a:gd name="connsiteY4" fmla="*/ 10899 h 272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0975" h="2720975">
                <a:moveTo>
                  <a:pt x="2720975" y="0"/>
                </a:moveTo>
                <a:lnTo>
                  <a:pt x="2720975" y="2720975"/>
                </a:lnTo>
                <a:lnTo>
                  <a:pt x="0" y="2720975"/>
                </a:lnTo>
                <a:lnTo>
                  <a:pt x="12761" y="2468686"/>
                </a:lnTo>
                <a:cubicBezTo>
                  <a:pt x="145089" y="1167883"/>
                  <a:pt x="1185011" y="134936"/>
                  <a:pt x="2490387" y="1089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800100" dir="8100000" sx="96000" sy="96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3738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gradFill>
          <a:gsLst>
            <a:gs pos="23000">
              <a:schemeClr val="accent2"/>
            </a:gs>
            <a:gs pos="100000">
              <a:schemeClr val="accent2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2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8_Title Slide">
    <p:bg>
      <p:bgPr>
        <a:gradFill>
          <a:gsLst>
            <a:gs pos="23000">
              <a:schemeClr val="accent2"/>
            </a:gs>
            <a:gs pos="100000">
              <a:schemeClr val="accent2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F28F190D-C89E-EACA-1D31-A898ABD056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90900" y="1866900"/>
            <a:ext cx="5391150" cy="7429500"/>
          </a:xfrm>
          <a:custGeom>
            <a:avLst/>
            <a:gdLst>
              <a:gd name="connsiteX0" fmla="*/ 0 w 5391150"/>
              <a:gd name="connsiteY0" fmla="*/ 0 h 7429500"/>
              <a:gd name="connsiteX1" fmla="*/ 5391150 w 5391150"/>
              <a:gd name="connsiteY1" fmla="*/ 0 h 7429500"/>
              <a:gd name="connsiteX2" fmla="*/ 5391150 w 5391150"/>
              <a:gd name="connsiteY2" fmla="*/ 7429500 h 7429500"/>
              <a:gd name="connsiteX3" fmla="*/ 0 w 5391150"/>
              <a:gd name="connsiteY3" fmla="*/ 7429500 h 742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7429500">
                <a:moveTo>
                  <a:pt x="0" y="0"/>
                </a:moveTo>
                <a:lnTo>
                  <a:pt x="5391150" y="0"/>
                </a:lnTo>
                <a:lnTo>
                  <a:pt x="5391150" y="7429500"/>
                </a:lnTo>
                <a:lnTo>
                  <a:pt x="0" y="74295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innerShdw blurRad="50800" dist="38100" dir="14100000">
              <a:prstClr val="black">
                <a:alpha val="21000"/>
              </a:prstClr>
            </a:inn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414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gradFill>
          <a:gsLst>
            <a:gs pos="23000">
              <a:schemeClr val="accent3"/>
            </a:gs>
            <a:gs pos="100000">
              <a:schemeClr val="accent3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7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18C83599-A2DB-6509-AC42-2895F8DE9A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40125" y="639764"/>
            <a:ext cx="2152650" cy="4752975"/>
          </a:xfrm>
          <a:custGeom>
            <a:avLst/>
            <a:gdLst>
              <a:gd name="connsiteX0" fmla="*/ 177723 w 2152650"/>
              <a:gd name="connsiteY0" fmla="*/ 0 h 4752975"/>
              <a:gd name="connsiteX1" fmla="*/ 1974927 w 2152650"/>
              <a:gd name="connsiteY1" fmla="*/ 0 h 4752975"/>
              <a:gd name="connsiteX2" fmla="*/ 2152650 w 2152650"/>
              <a:gd name="connsiteY2" fmla="*/ 177723 h 4752975"/>
              <a:gd name="connsiteX3" fmla="*/ 2152650 w 2152650"/>
              <a:gd name="connsiteY3" fmla="*/ 4575252 h 4752975"/>
              <a:gd name="connsiteX4" fmla="*/ 1974927 w 2152650"/>
              <a:gd name="connsiteY4" fmla="*/ 4752975 h 4752975"/>
              <a:gd name="connsiteX5" fmla="*/ 177723 w 2152650"/>
              <a:gd name="connsiteY5" fmla="*/ 4752975 h 4752975"/>
              <a:gd name="connsiteX6" fmla="*/ 0 w 2152650"/>
              <a:gd name="connsiteY6" fmla="*/ 4575252 h 4752975"/>
              <a:gd name="connsiteX7" fmla="*/ 0 w 2152650"/>
              <a:gd name="connsiteY7" fmla="*/ 177723 h 4752975"/>
              <a:gd name="connsiteX8" fmla="*/ 177723 w 2152650"/>
              <a:gd name="connsiteY8" fmla="*/ 0 h 475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4752975">
                <a:moveTo>
                  <a:pt x="177723" y="0"/>
                </a:moveTo>
                <a:lnTo>
                  <a:pt x="1974927" y="0"/>
                </a:lnTo>
                <a:cubicBezTo>
                  <a:pt x="2073081" y="0"/>
                  <a:pt x="2152650" y="79569"/>
                  <a:pt x="2152650" y="177723"/>
                </a:cubicBezTo>
                <a:lnTo>
                  <a:pt x="2152650" y="4575252"/>
                </a:lnTo>
                <a:cubicBezTo>
                  <a:pt x="2152650" y="4673406"/>
                  <a:pt x="2073081" y="4752975"/>
                  <a:pt x="1974927" y="4752975"/>
                </a:cubicBezTo>
                <a:lnTo>
                  <a:pt x="177723" y="4752975"/>
                </a:lnTo>
                <a:cubicBezTo>
                  <a:pt x="79569" y="4752975"/>
                  <a:pt x="0" y="4673406"/>
                  <a:pt x="0" y="4575252"/>
                </a:cubicBezTo>
                <a:lnTo>
                  <a:pt x="0" y="177723"/>
                </a:lnTo>
                <a:cubicBezTo>
                  <a:pt x="0" y="79569"/>
                  <a:pt x="79569" y="0"/>
                  <a:pt x="1777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26AA3065-C2DB-3F96-0075-C01DE7F7F6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99225" y="1312864"/>
            <a:ext cx="2152650" cy="4752975"/>
          </a:xfrm>
          <a:custGeom>
            <a:avLst/>
            <a:gdLst>
              <a:gd name="connsiteX0" fmla="*/ 177723 w 2152650"/>
              <a:gd name="connsiteY0" fmla="*/ 0 h 4752975"/>
              <a:gd name="connsiteX1" fmla="*/ 1974927 w 2152650"/>
              <a:gd name="connsiteY1" fmla="*/ 0 h 4752975"/>
              <a:gd name="connsiteX2" fmla="*/ 2152650 w 2152650"/>
              <a:gd name="connsiteY2" fmla="*/ 177723 h 4752975"/>
              <a:gd name="connsiteX3" fmla="*/ 2152650 w 2152650"/>
              <a:gd name="connsiteY3" fmla="*/ 4575252 h 4752975"/>
              <a:gd name="connsiteX4" fmla="*/ 1974927 w 2152650"/>
              <a:gd name="connsiteY4" fmla="*/ 4752975 h 4752975"/>
              <a:gd name="connsiteX5" fmla="*/ 177723 w 2152650"/>
              <a:gd name="connsiteY5" fmla="*/ 4752975 h 4752975"/>
              <a:gd name="connsiteX6" fmla="*/ 0 w 2152650"/>
              <a:gd name="connsiteY6" fmla="*/ 4575252 h 4752975"/>
              <a:gd name="connsiteX7" fmla="*/ 0 w 2152650"/>
              <a:gd name="connsiteY7" fmla="*/ 177723 h 4752975"/>
              <a:gd name="connsiteX8" fmla="*/ 177723 w 2152650"/>
              <a:gd name="connsiteY8" fmla="*/ 0 h 475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4752975">
                <a:moveTo>
                  <a:pt x="177723" y="0"/>
                </a:moveTo>
                <a:lnTo>
                  <a:pt x="1974927" y="0"/>
                </a:lnTo>
                <a:cubicBezTo>
                  <a:pt x="2073081" y="0"/>
                  <a:pt x="2152650" y="79569"/>
                  <a:pt x="2152650" y="177723"/>
                </a:cubicBezTo>
                <a:lnTo>
                  <a:pt x="2152650" y="4575252"/>
                </a:lnTo>
                <a:cubicBezTo>
                  <a:pt x="2152650" y="4673406"/>
                  <a:pt x="2073081" y="4752975"/>
                  <a:pt x="1974927" y="4752975"/>
                </a:cubicBezTo>
                <a:lnTo>
                  <a:pt x="177723" y="4752975"/>
                </a:lnTo>
                <a:cubicBezTo>
                  <a:pt x="79569" y="4752975"/>
                  <a:pt x="0" y="4673406"/>
                  <a:pt x="0" y="4575252"/>
                </a:cubicBezTo>
                <a:lnTo>
                  <a:pt x="0" y="177723"/>
                </a:lnTo>
                <a:cubicBezTo>
                  <a:pt x="0" y="79569"/>
                  <a:pt x="79569" y="0"/>
                  <a:pt x="1777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6754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3732271-520A-0BEF-00B1-C58EB33614A4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0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1BE0E2-6D28-CD10-8FFD-CB6321955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15" y="-614295"/>
            <a:ext cx="7901686" cy="4810805"/>
          </a:xfrm>
          <a:prstGeom prst="rect">
            <a:avLst/>
          </a:prstGeom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2D8BE8DD-AD50-4D63-C5A4-D0A44880475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650605" y="-585922"/>
            <a:ext cx="6808507" cy="4393763"/>
          </a:xfrm>
          <a:prstGeom prst="round2SameRect">
            <a:avLst>
              <a:gd name="adj1" fmla="val 4086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innerShdw blurRad="50800" dist="38100" dir="14100000">
              <a:prstClr val="black">
                <a:alpha val="21000"/>
              </a:prstClr>
            </a:innerShdw>
          </a:effectLst>
        </p:spPr>
        <p:txBody>
          <a:bodyPr wrap="square" anchor="ctr">
            <a:noAutofit/>
          </a:bodyPr>
          <a:lstStyle>
            <a:lvl1pPr>
              <a:defRPr lang="en-US" sz="12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9708AB-66F4-EAF0-C794-5087AE43271B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0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3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A48B8A5-AD33-9043-5455-1D03CE85A54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3556" y="1124329"/>
            <a:ext cx="4609343" cy="4609343"/>
          </a:xfrm>
          <a:prstGeom prst="ellipse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B9F0C-6394-CADA-12A2-74BC98B718F1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7FAE91D3-A94D-8090-D577-6E4F787C9C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5677" y="2019299"/>
            <a:ext cx="2409789" cy="2883539"/>
          </a:xfrm>
          <a:prstGeom prst="roundRect">
            <a:avLst>
              <a:gd name="adj" fmla="val 10343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D59B36F-86C5-01F4-3546-21C83A81BA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5300" y="2019299"/>
            <a:ext cx="2409789" cy="2883539"/>
          </a:xfrm>
          <a:prstGeom prst="roundRect">
            <a:avLst>
              <a:gd name="adj" fmla="val 9552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05F6709-795E-43AF-38BE-782B478EA5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96915" y="2019299"/>
            <a:ext cx="2409789" cy="2883539"/>
          </a:xfrm>
          <a:prstGeom prst="roundRect">
            <a:avLst>
              <a:gd name="adj" fmla="val 9552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9469E4-5CDC-08E8-CA38-F76A7C4750C8}"/>
              </a:ext>
            </a:extLst>
          </p:cNvPr>
          <p:cNvSpPr txBox="1"/>
          <p:nvPr userDrawn="1"/>
        </p:nvSpPr>
        <p:spPr>
          <a:xfrm>
            <a:off x="10226621" y="6501544"/>
            <a:ext cx="15681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b="0" i="0" dirty="0">
                <a:solidFill>
                  <a:srgbClr val="3239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id-ID" sz="9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id-ID" sz="900" b="0" i="0" dirty="0">
                <a:solidFill>
                  <a:srgbClr val="3239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ebsite.com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F0944-B170-C183-F2AE-8C9E8DD7BB9A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26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CEFF44C-5060-37FE-6E81-B7370618F1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9052" y="-1"/>
            <a:ext cx="5130219" cy="6858000"/>
          </a:xfrm>
          <a:custGeom>
            <a:avLst/>
            <a:gdLst>
              <a:gd name="connsiteX0" fmla="*/ 4191653 w 5130219"/>
              <a:gd name="connsiteY0" fmla="*/ 3826744 h 6858000"/>
              <a:gd name="connsiteX1" fmla="*/ 3889048 w 5130219"/>
              <a:gd name="connsiteY1" fmla="*/ 3942270 h 6858000"/>
              <a:gd name="connsiteX2" fmla="*/ 3767506 w 5130219"/>
              <a:gd name="connsiteY2" fmla="*/ 4274182 h 6858000"/>
              <a:gd name="connsiteX3" fmla="*/ 3430428 w 5130219"/>
              <a:gd name="connsiteY3" fmla="*/ 4274182 h 6858000"/>
              <a:gd name="connsiteX4" fmla="*/ 3431915 w 5130219"/>
              <a:gd name="connsiteY4" fmla="*/ 5154908 h 6858000"/>
              <a:gd name="connsiteX5" fmla="*/ 3728618 w 5130219"/>
              <a:gd name="connsiteY5" fmla="*/ 5154908 h 6858000"/>
              <a:gd name="connsiteX6" fmla="*/ 3857778 w 5130219"/>
              <a:gd name="connsiteY6" fmla="*/ 5484754 h 6858000"/>
              <a:gd name="connsiteX7" fmla="*/ 4191653 w 5130219"/>
              <a:gd name="connsiteY7" fmla="*/ 5595890 h 6858000"/>
              <a:gd name="connsiteX8" fmla="*/ 4414545 w 5130219"/>
              <a:gd name="connsiteY8" fmla="*/ 5550677 h 6858000"/>
              <a:gd name="connsiteX9" fmla="*/ 4575337 w 5130219"/>
              <a:gd name="connsiteY9" fmla="*/ 5418650 h 6858000"/>
              <a:gd name="connsiteX10" fmla="*/ 4635217 w 5130219"/>
              <a:gd name="connsiteY10" fmla="*/ 5207377 h 6858000"/>
              <a:gd name="connsiteX11" fmla="*/ 4528574 w 5130219"/>
              <a:gd name="connsiteY11" fmla="*/ 4955848 h 6858000"/>
              <a:gd name="connsiteX12" fmla="*/ 4233793 w 5130219"/>
              <a:gd name="connsiteY12" fmla="*/ 4861057 h 6858000"/>
              <a:gd name="connsiteX13" fmla="*/ 3876525 w 5130219"/>
              <a:gd name="connsiteY13" fmla="*/ 4861057 h 6858000"/>
              <a:gd name="connsiteX14" fmla="*/ 3876525 w 5130219"/>
              <a:gd name="connsiteY14" fmla="*/ 4503220 h 6858000"/>
              <a:gd name="connsiteX15" fmla="*/ 4233793 w 5130219"/>
              <a:gd name="connsiteY15" fmla="*/ 4503220 h 6858000"/>
              <a:gd name="connsiteX16" fmla="*/ 4494463 w 5130219"/>
              <a:gd name="connsiteY16" fmla="*/ 4412922 h 6858000"/>
              <a:gd name="connsiteX17" fmla="*/ 4599532 w 5130219"/>
              <a:gd name="connsiteY17" fmla="*/ 4176318 h 6858000"/>
              <a:gd name="connsiteX18" fmla="*/ 4544893 w 5130219"/>
              <a:gd name="connsiteY18" fmla="*/ 3992235 h 6858000"/>
              <a:gd name="connsiteX19" fmla="*/ 4397013 w 5130219"/>
              <a:gd name="connsiteY19" fmla="*/ 3870357 h 6858000"/>
              <a:gd name="connsiteX20" fmla="*/ 4191653 w 5130219"/>
              <a:gd name="connsiteY20" fmla="*/ 3826744 h 6858000"/>
              <a:gd name="connsiteX21" fmla="*/ 3429000 w 5130219"/>
              <a:gd name="connsiteY21" fmla="*/ 3089395 h 6858000"/>
              <a:gd name="connsiteX22" fmla="*/ 3429000 w 5130219"/>
              <a:gd name="connsiteY22" fmla="*/ 3429001 h 6858000"/>
              <a:gd name="connsiteX23" fmla="*/ 3429791 w 5130219"/>
              <a:gd name="connsiteY23" fmla="*/ 3897544 h 6858000"/>
              <a:gd name="connsiteX24" fmla="*/ 3452249 w 5130219"/>
              <a:gd name="connsiteY24" fmla="*/ 3849725 h 6858000"/>
              <a:gd name="connsiteX25" fmla="*/ 3744602 w 5130219"/>
              <a:gd name="connsiteY25" fmla="*/ 3559515 h 6858000"/>
              <a:gd name="connsiteX26" fmla="*/ 4071461 w 5130219"/>
              <a:gd name="connsiteY26" fmla="*/ 3456317 h 6858000"/>
              <a:gd name="connsiteX27" fmla="*/ 4089892 w 5130219"/>
              <a:gd name="connsiteY27" fmla="*/ 3455316 h 6858000"/>
              <a:gd name="connsiteX28" fmla="*/ 4034073 w 5130219"/>
              <a:gd name="connsiteY28" fmla="*/ 3452288 h 6858000"/>
              <a:gd name="connsiteX29" fmla="*/ 3727379 w 5130219"/>
              <a:gd name="connsiteY29" fmla="*/ 3357660 h 6858000"/>
              <a:gd name="connsiteX30" fmla="*/ 3558906 w 5130219"/>
              <a:gd name="connsiteY30" fmla="*/ 3237602 h 6858000"/>
              <a:gd name="connsiteX31" fmla="*/ 4150390 w 5130219"/>
              <a:gd name="connsiteY31" fmla="*/ 1341322 h 6858000"/>
              <a:gd name="connsiteX32" fmla="*/ 3776750 w 5130219"/>
              <a:gd name="connsiteY32" fmla="*/ 1553964 h 6858000"/>
              <a:gd name="connsiteX33" fmla="*/ 3625745 w 5130219"/>
              <a:gd name="connsiteY33" fmla="*/ 2193438 h 6858000"/>
              <a:gd name="connsiteX34" fmla="*/ 3775382 w 5130219"/>
              <a:gd name="connsiteY34" fmla="*/ 2839367 h 6858000"/>
              <a:gd name="connsiteX35" fmla="*/ 4150390 w 5130219"/>
              <a:gd name="connsiteY35" fmla="*/ 3055365 h 6858000"/>
              <a:gd name="connsiteX36" fmla="*/ 4523591 w 5130219"/>
              <a:gd name="connsiteY36" fmla="*/ 2840581 h 6858000"/>
              <a:gd name="connsiteX37" fmla="*/ 4675035 w 5130219"/>
              <a:gd name="connsiteY37" fmla="*/ 2193438 h 6858000"/>
              <a:gd name="connsiteX38" fmla="*/ 4523771 w 5130219"/>
              <a:gd name="connsiteY38" fmla="*/ 1554325 h 6858000"/>
              <a:gd name="connsiteX39" fmla="*/ 4150390 w 5130219"/>
              <a:gd name="connsiteY39" fmla="*/ 1341322 h 6858000"/>
              <a:gd name="connsiteX40" fmla="*/ 3429000 w 5130219"/>
              <a:gd name="connsiteY40" fmla="*/ 0 h 6858000"/>
              <a:gd name="connsiteX41" fmla="*/ 3429000 w 5130219"/>
              <a:gd name="connsiteY41" fmla="*/ 1298777 h 6858000"/>
              <a:gd name="connsiteX42" fmla="*/ 3484872 w 5130219"/>
              <a:gd name="connsiteY42" fmla="*/ 1227387 h 6858000"/>
              <a:gd name="connsiteX43" fmla="*/ 3726863 w 5130219"/>
              <a:gd name="connsiteY43" fmla="*/ 1032882 h 6858000"/>
              <a:gd name="connsiteX44" fmla="*/ 4150390 w 5130219"/>
              <a:gd name="connsiteY44" fmla="*/ 931584 h 6858000"/>
              <a:gd name="connsiteX45" fmla="*/ 4573375 w 5130219"/>
              <a:gd name="connsiteY45" fmla="*/ 1032882 h 6858000"/>
              <a:gd name="connsiteX46" fmla="*/ 4880937 w 5130219"/>
              <a:gd name="connsiteY46" fmla="*/ 1311137 h 6858000"/>
              <a:gd name="connsiteX47" fmla="*/ 5067344 w 5130219"/>
              <a:gd name="connsiteY47" fmla="*/ 1714833 h 6858000"/>
              <a:gd name="connsiteX48" fmla="*/ 5130219 w 5130219"/>
              <a:gd name="connsiteY48" fmla="*/ 2193438 h 6858000"/>
              <a:gd name="connsiteX49" fmla="*/ 5067085 w 5130219"/>
              <a:gd name="connsiteY49" fmla="*/ 2674366 h 6858000"/>
              <a:gd name="connsiteX50" fmla="*/ 4880085 w 5130219"/>
              <a:gd name="connsiteY50" fmla="*/ 3079302 h 6858000"/>
              <a:gd name="connsiteX51" fmla="*/ 4572884 w 5130219"/>
              <a:gd name="connsiteY51" fmla="*/ 3357660 h 6858000"/>
              <a:gd name="connsiteX52" fmla="*/ 4266481 w 5130219"/>
              <a:gd name="connsiteY52" fmla="*/ 3452288 h 6858000"/>
              <a:gd name="connsiteX53" fmla="*/ 4261235 w 5130219"/>
              <a:gd name="connsiteY53" fmla="*/ 3452573 h 6858000"/>
              <a:gd name="connsiteX54" fmla="*/ 4302250 w 5130219"/>
              <a:gd name="connsiteY54" fmla="*/ 3454611 h 6858000"/>
              <a:gd name="connsiteX55" fmla="*/ 4599842 w 5130219"/>
              <a:gd name="connsiteY55" fmla="*/ 3532222 h 6858000"/>
              <a:gd name="connsiteX56" fmla="*/ 4911432 w 5130219"/>
              <a:gd name="connsiteY56" fmla="*/ 3771305 h 6858000"/>
              <a:gd name="connsiteX57" fmla="*/ 5032045 w 5130219"/>
              <a:gd name="connsiteY57" fmla="*/ 4143886 h 6858000"/>
              <a:gd name="connsiteX58" fmla="*/ 4920211 w 5130219"/>
              <a:gd name="connsiteY58" fmla="*/ 4497488 h 6858000"/>
              <a:gd name="connsiteX59" fmla="*/ 4742366 w 5130219"/>
              <a:gd name="connsiteY59" fmla="*/ 4657966 h 6858000"/>
              <a:gd name="connsiteX60" fmla="*/ 4711012 w 5130219"/>
              <a:gd name="connsiteY60" fmla="*/ 4674633 h 6858000"/>
              <a:gd name="connsiteX61" fmla="*/ 4717014 w 5130219"/>
              <a:gd name="connsiteY61" fmla="*/ 4676958 h 6858000"/>
              <a:gd name="connsiteX62" fmla="*/ 4955923 w 5130219"/>
              <a:gd name="connsiteY62" fmla="*/ 4859766 h 6858000"/>
              <a:gd name="connsiteX63" fmla="*/ 5077439 w 5130219"/>
              <a:gd name="connsiteY63" fmla="*/ 5223593 h 6858000"/>
              <a:gd name="connsiteX64" fmla="*/ 4953056 w 5130219"/>
              <a:gd name="connsiteY64" fmla="*/ 5629768 h 6858000"/>
              <a:gd name="connsiteX65" fmla="*/ 4627161 w 5130219"/>
              <a:gd name="connsiteY65" fmla="*/ 5887443 h 6858000"/>
              <a:gd name="connsiteX66" fmla="*/ 4191653 w 5130219"/>
              <a:gd name="connsiteY66" fmla="*/ 5976450 h 6858000"/>
              <a:gd name="connsiteX67" fmla="*/ 3714390 w 5130219"/>
              <a:gd name="connsiteY67" fmla="*/ 5868619 h 6858000"/>
              <a:gd name="connsiteX68" fmla="*/ 3469029 w 5130219"/>
              <a:gd name="connsiteY68" fmla="*/ 5666668 h 6858000"/>
              <a:gd name="connsiteX69" fmla="*/ 3432690 w 5130219"/>
              <a:gd name="connsiteY69" fmla="*/ 5613572 h 6858000"/>
              <a:gd name="connsiteX70" fmla="*/ 3434792 w 5130219"/>
              <a:gd name="connsiteY70" fmla="*/ 6857996 h 6858000"/>
              <a:gd name="connsiteX71" fmla="*/ 461331 w 5130219"/>
              <a:gd name="connsiteY71" fmla="*/ 5146844 h 6858000"/>
              <a:gd name="connsiteX72" fmla="*/ 458434 w 5130219"/>
              <a:gd name="connsiteY72" fmla="*/ 1716173 h 6858000"/>
              <a:gd name="connsiteX73" fmla="*/ 3429000 w 5130219"/>
              <a:gd name="connsiteY7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130219" h="6858000">
                <a:moveTo>
                  <a:pt x="4191653" y="3826744"/>
                </a:moveTo>
                <a:cubicBezTo>
                  <a:pt x="4070945" y="3826744"/>
                  <a:pt x="3970077" y="3865253"/>
                  <a:pt x="3889048" y="3942270"/>
                </a:cubicBezTo>
                <a:cubicBezTo>
                  <a:pt x="3808020" y="4019287"/>
                  <a:pt x="3767506" y="4129925"/>
                  <a:pt x="3767506" y="4274182"/>
                </a:cubicBezTo>
                <a:lnTo>
                  <a:pt x="3430428" y="4274182"/>
                </a:lnTo>
                <a:lnTo>
                  <a:pt x="3431915" y="5154908"/>
                </a:lnTo>
                <a:lnTo>
                  <a:pt x="3728618" y="5154908"/>
                </a:lnTo>
                <a:cubicBezTo>
                  <a:pt x="3728618" y="5300714"/>
                  <a:pt x="3771671" y="5410663"/>
                  <a:pt x="3857778" y="5484754"/>
                </a:cubicBezTo>
                <a:cubicBezTo>
                  <a:pt x="3943885" y="5558845"/>
                  <a:pt x="4055176" y="5595890"/>
                  <a:pt x="4191653" y="5595890"/>
                </a:cubicBezTo>
                <a:cubicBezTo>
                  <a:pt x="4272973" y="5595890"/>
                  <a:pt x="4347271" y="5580819"/>
                  <a:pt x="4414545" y="5550677"/>
                </a:cubicBezTo>
                <a:cubicBezTo>
                  <a:pt x="4481819" y="5520534"/>
                  <a:pt x="4535417" y="5476525"/>
                  <a:pt x="4575337" y="5418650"/>
                </a:cubicBezTo>
                <a:cubicBezTo>
                  <a:pt x="4615257" y="5360775"/>
                  <a:pt x="4635217" y="5290351"/>
                  <a:pt x="4635217" y="5207377"/>
                </a:cubicBezTo>
                <a:cubicBezTo>
                  <a:pt x="4635217" y="5102885"/>
                  <a:pt x="4599670" y="5019042"/>
                  <a:pt x="4528574" y="4955848"/>
                </a:cubicBezTo>
                <a:cubicBezTo>
                  <a:pt x="4457478" y="4892654"/>
                  <a:pt x="4359218" y="4861057"/>
                  <a:pt x="4233793" y="4861057"/>
                </a:cubicBezTo>
                <a:lnTo>
                  <a:pt x="3876525" y="4861057"/>
                </a:lnTo>
                <a:lnTo>
                  <a:pt x="3876525" y="4503220"/>
                </a:lnTo>
                <a:lnTo>
                  <a:pt x="4233793" y="4503220"/>
                </a:lnTo>
                <a:cubicBezTo>
                  <a:pt x="4337528" y="4503220"/>
                  <a:pt x="4424418" y="4473121"/>
                  <a:pt x="4494463" y="4412922"/>
                </a:cubicBezTo>
                <a:cubicBezTo>
                  <a:pt x="4564509" y="4352723"/>
                  <a:pt x="4599532" y="4273855"/>
                  <a:pt x="4599532" y="4176318"/>
                </a:cubicBezTo>
                <a:cubicBezTo>
                  <a:pt x="4599532" y="4105773"/>
                  <a:pt x="4581319" y="4044412"/>
                  <a:pt x="4544893" y="3992235"/>
                </a:cubicBezTo>
                <a:cubicBezTo>
                  <a:pt x="4508467" y="3940058"/>
                  <a:pt x="4459174" y="3899432"/>
                  <a:pt x="4397013" y="3870357"/>
                </a:cubicBezTo>
                <a:cubicBezTo>
                  <a:pt x="4334851" y="3841281"/>
                  <a:pt x="4266398" y="3826744"/>
                  <a:pt x="4191653" y="3826744"/>
                </a:cubicBezTo>
                <a:close/>
                <a:moveTo>
                  <a:pt x="3429000" y="3089395"/>
                </a:moveTo>
                <a:lnTo>
                  <a:pt x="3429000" y="3429001"/>
                </a:lnTo>
                <a:lnTo>
                  <a:pt x="3429791" y="3897544"/>
                </a:lnTo>
                <a:lnTo>
                  <a:pt x="3452249" y="3849725"/>
                </a:lnTo>
                <a:cubicBezTo>
                  <a:pt x="3519574" y="3729637"/>
                  <a:pt x="3617026" y="3632900"/>
                  <a:pt x="3744602" y="3559515"/>
                </a:cubicBezTo>
                <a:cubicBezTo>
                  <a:pt x="3840284" y="3504476"/>
                  <a:pt x="3949237" y="3470077"/>
                  <a:pt x="4071461" y="3456317"/>
                </a:cubicBezTo>
                <a:lnTo>
                  <a:pt x="4089892" y="3455316"/>
                </a:lnTo>
                <a:lnTo>
                  <a:pt x="4034073" y="3452288"/>
                </a:lnTo>
                <a:cubicBezTo>
                  <a:pt x="3921277" y="3439671"/>
                  <a:pt x="3819046" y="3408128"/>
                  <a:pt x="3727379" y="3357660"/>
                </a:cubicBezTo>
                <a:cubicBezTo>
                  <a:pt x="3666268" y="3324014"/>
                  <a:pt x="3610110" y="3283995"/>
                  <a:pt x="3558906" y="3237602"/>
                </a:cubicBezTo>
                <a:close/>
                <a:moveTo>
                  <a:pt x="4150390" y="1341322"/>
                </a:moveTo>
                <a:cubicBezTo>
                  <a:pt x="4001967" y="1341322"/>
                  <a:pt x="3877420" y="1412203"/>
                  <a:pt x="3776750" y="1553964"/>
                </a:cubicBezTo>
                <a:cubicBezTo>
                  <a:pt x="3676080" y="1695725"/>
                  <a:pt x="3625745" y="1908883"/>
                  <a:pt x="3625745" y="2193438"/>
                </a:cubicBezTo>
                <a:cubicBezTo>
                  <a:pt x="3625745" y="2480058"/>
                  <a:pt x="3675624" y="2695368"/>
                  <a:pt x="3775382" y="2839367"/>
                </a:cubicBezTo>
                <a:cubicBezTo>
                  <a:pt x="3875139" y="2983366"/>
                  <a:pt x="4000142" y="3055365"/>
                  <a:pt x="4150390" y="3055365"/>
                </a:cubicBezTo>
                <a:cubicBezTo>
                  <a:pt x="4298228" y="3055365"/>
                  <a:pt x="4422628" y="2983771"/>
                  <a:pt x="4523591" y="2840581"/>
                </a:cubicBezTo>
                <a:cubicBezTo>
                  <a:pt x="4624553" y="2697391"/>
                  <a:pt x="4675035" y="2481676"/>
                  <a:pt x="4675035" y="2193438"/>
                </a:cubicBezTo>
                <a:cubicBezTo>
                  <a:pt x="4675035" y="1909365"/>
                  <a:pt x="4624614" y="1696327"/>
                  <a:pt x="4523771" y="1554325"/>
                </a:cubicBezTo>
                <a:cubicBezTo>
                  <a:pt x="4422929" y="1412323"/>
                  <a:pt x="4298469" y="1341322"/>
                  <a:pt x="4150390" y="1341322"/>
                </a:cubicBezTo>
                <a:close/>
                <a:moveTo>
                  <a:pt x="3429000" y="0"/>
                </a:moveTo>
                <a:lnTo>
                  <a:pt x="3429000" y="1298777"/>
                </a:lnTo>
                <a:lnTo>
                  <a:pt x="3484872" y="1227387"/>
                </a:lnTo>
                <a:cubicBezTo>
                  <a:pt x="3554197" y="1148367"/>
                  <a:pt x="3634861" y="1083532"/>
                  <a:pt x="3726863" y="1032882"/>
                </a:cubicBezTo>
                <a:cubicBezTo>
                  <a:pt x="3849533" y="965350"/>
                  <a:pt x="3990709" y="931584"/>
                  <a:pt x="4150390" y="931584"/>
                </a:cubicBezTo>
                <a:cubicBezTo>
                  <a:pt x="4309693" y="931584"/>
                  <a:pt x="4450688" y="965350"/>
                  <a:pt x="4573375" y="1032882"/>
                </a:cubicBezTo>
                <a:cubicBezTo>
                  <a:pt x="4696062" y="1100415"/>
                  <a:pt x="4798583" y="1193166"/>
                  <a:pt x="4880937" y="1311137"/>
                </a:cubicBezTo>
                <a:cubicBezTo>
                  <a:pt x="4963291" y="1429107"/>
                  <a:pt x="5025427" y="1563673"/>
                  <a:pt x="5067344" y="1714833"/>
                </a:cubicBezTo>
                <a:cubicBezTo>
                  <a:pt x="5109261" y="1865993"/>
                  <a:pt x="5130219" y="2025528"/>
                  <a:pt x="5130219" y="2193438"/>
                </a:cubicBezTo>
                <a:cubicBezTo>
                  <a:pt x="5130219" y="2362380"/>
                  <a:pt x="5109175" y="2522690"/>
                  <a:pt x="5067085" y="2674366"/>
                </a:cubicBezTo>
                <a:cubicBezTo>
                  <a:pt x="5024996" y="2826043"/>
                  <a:pt x="4962663" y="2961022"/>
                  <a:pt x="4880085" y="3079302"/>
                </a:cubicBezTo>
                <a:cubicBezTo>
                  <a:pt x="4797507" y="3197582"/>
                  <a:pt x="4695107" y="3290368"/>
                  <a:pt x="4572884" y="3357660"/>
                </a:cubicBezTo>
                <a:cubicBezTo>
                  <a:pt x="4481218" y="3408128"/>
                  <a:pt x="4379083" y="3439671"/>
                  <a:pt x="4266481" y="3452288"/>
                </a:cubicBezTo>
                <a:lnTo>
                  <a:pt x="4261235" y="3452573"/>
                </a:lnTo>
                <a:lnTo>
                  <a:pt x="4302250" y="3454611"/>
                </a:lnTo>
                <a:cubicBezTo>
                  <a:pt x="4405156" y="3464959"/>
                  <a:pt x="4504353" y="3490830"/>
                  <a:pt x="4599842" y="3532222"/>
                </a:cubicBezTo>
                <a:cubicBezTo>
                  <a:pt x="4727160" y="3587411"/>
                  <a:pt x="4831023" y="3667105"/>
                  <a:pt x="4911432" y="3771305"/>
                </a:cubicBezTo>
                <a:cubicBezTo>
                  <a:pt x="4991841" y="3875504"/>
                  <a:pt x="5032045" y="3999697"/>
                  <a:pt x="5032045" y="4143886"/>
                </a:cubicBezTo>
                <a:cubicBezTo>
                  <a:pt x="5032045" y="4285561"/>
                  <a:pt x="4994767" y="4403428"/>
                  <a:pt x="4920211" y="4497488"/>
                </a:cubicBezTo>
                <a:cubicBezTo>
                  <a:pt x="4864294" y="4568033"/>
                  <a:pt x="4805013" y="4621525"/>
                  <a:pt x="4742366" y="4657966"/>
                </a:cubicBezTo>
                <a:lnTo>
                  <a:pt x="4711012" y="4674633"/>
                </a:lnTo>
                <a:lnTo>
                  <a:pt x="4717014" y="4676958"/>
                </a:lnTo>
                <a:cubicBezTo>
                  <a:pt x="4805401" y="4714961"/>
                  <a:pt x="4885038" y="4775897"/>
                  <a:pt x="4955923" y="4859766"/>
                </a:cubicBezTo>
                <a:cubicBezTo>
                  <a:pt x="5036934" y="4955616"/>
                  <a:pt x="5077439" y="5076892"/>
                  <a:pt x="5077439" y="5223593"/>
                </a:cubicBezTo>
                <a:cubicBezTo>
                  <a:pt x="5077439" y="5381932"/>
                  <a:pt x="5035979" y="5517323"/>
                  <a:pt x="4953056" y="5629768"/>
                </a:cubicBezTo>
                <a:cubicBezTo>
                  <a:pt x="4870134" y="5742213"/>
                  <a:pt x="4761503" y="5828105"/>
                  <a:pt x="4627161" y="5887443"/>
                </a:cubicBezTo>
                <a:cubicBezTo>
                  <a:pt x="4492819" y="5946781"/>
                  <a:pt x="4347650" y="5976450"/>
                  <a:pt x="4191653" y="5976450"/>
                </a:cubicBezTo>
                <a:cubicBezTo>
                  <a:pt x="4006012" y="5976450"/>
                  <a:pt x="3846925" y="5940506"/>
                  <a:pt x="3714390" y="5868619"/>
                </a:cubicBezTo>
                <a:cubicBezTo>
                  <a:pt x="3614989" y="5814703"/>
                  <a:pt x="3533203" y="5747386"/>
                  <a:pt x="3469029" y="5666668"/>
                </a:cubicBezTo>
                <a:lnTo>
                  <a:pt x="3432690" y="5613572"/>
                </a:lnTo>
                <a:lnTo>
                  <a:pt x="3434792" y="6857996"/>
                </a:lnTo>
                <a:cubicBezTo>
                  <a:pt x="2209040" y="6860067"/>
                  <a:pt x="1075403" y="6207687"/>
                  <a:pt x="461331" y="5146844"/>
                </a:cubicBezTo>
                <a:cubicBezTo>
                  <a:pt x="-152741" y="4086001"/>
                  <a:pt x="-153845" y="2778052"/>
                  <a:pt x="458434" y="1716173"/>
                </a:cubicBezTo>
                <a:cubicBezTo>
                  <a:pt x="1070713" y="654294"/>
                  <a:pt x="2203247" y="0"/>
                  <a:pt x="3429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49202E-FD8B-DA40-EE7C-B8E3914A0EC8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75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8763BA80-D26A-B978-4ED9-870D1F832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4388" y="-1"/>
            <a:ext cx="2943225" cy="4049487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F6AD3B8A-FC2C-7823-6CB3-D4D7615B4F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59204" y="0"/>
            <a:ext cx="2589684" cy="279082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28051897-0409-861A-516A-ED299B6CF56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46323" y="0"/>
            <a:ext cx="2064212" cy="22098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48415435-86BA-EA36-5ED6-24D7E2DAE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34704" y="0"/>
            <a:ext cx="2589684" cy="279082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2DD6F6D2-DB7F-BB4E-B56B-91E7AB4C31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050535" cy="22098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8D12AA-331B-5E63-A734-86BBA319FC61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9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A2D85EC-5D9D-59A3-C6A4-D12A220CA6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6229" y="885371"/>
            <a:ext cx="3599540" cy="5972629"/>
          </a:xfrm>
          <a:custGeom>
            <a:avLst/>
            <a:gdLst>
              <a:gd name="connsiteX0" fmla="*/ 1799770 w 3599540"/>
              <a:gd name="connsiteY0" fmla="*/ 0 h 5972629"/>
              <a:gd name="connsiteX1" fmla="*/ 3599540 w 3599540"/>
              <a:gd name="connsiteY1" fmla="*/ 1799770 h 5972629"/>
              <a:gd name="connsiteX2" fmla="*/ 3599540 w 3599540"/>
              <a:gd name="connsiteY2" fmla="*/ 5972629 h 5972629"/>
              <a:gd name="connsiteX3" fmla="*/ 0 w 3599540"/>
              <a:gd name="connsiteY3" fmla="*/ 5972629 h 5972629"/>
              <a:gd name="connsiteX4" fmla="*/ 0 w 3599540"/>
              <a:gd name="connsiteY4" fmla="*/ 1799770 h 5972629"/>
              <a:gd name="connsiteX5" fmla="*/ 1799770 w 3599540"/>
              <a:gd name="connsiteY5" fmla="*/ 0 h 597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9540" h="5972629">
                <a:moveTo>
                  <a:pt x="1799770" y="0"/>
                </a:moveTo>
                <a:cubicBezTo>
                  <a:pt x="2793756" y="0"/>
                  <a:pt x="3599540" y="805784"/>
                  <a:pt x="3599540" y="1799770"/>
                </a:cubicBezTo>
                <a:lnTo>
                  <a:pt x="3599540" y="5972629"/>
                </a:lnTo>
                <a:lnTo>
                  <a:pt x="0" y="5972629"/>
                </a:lnTo>
                <a:lnTo>
                  <a:pt x="0" y="1799770"/>
                </a:lnTo>
                <a:cubicBezTo>
                  <a:pt x="0" y="805784"/>
                  <a:pt x="805784" y="0"/>
                  <a:pt x="179977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06B20F-A6D0-C037-1162-18A43237C6C4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93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13FDE0A-0230-CF3E-1C80-5F8326015E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85007" y="548391"/>
            <a:ext cx="5621987" cy="6309609"/>
          </a:xfrm>
          <a:custGeom>
            <a:avLst/>
            <a:gdLst>
              <a:gd name="connsiteX0" fmla="*/ 0 w 4566300"/>
              <a:gd name="connsiteY0" fmla="*/ 0 h 5761219"/>
              <a:gd name="connsiteX1" fmla="*/ 4566300 w 4566300"/>
              <a:gd name="connsiteY1" fmla="*/ 0 h 5761219"/>
              <a:gd name="connsiteX2" fmla="*/ 4566300 w 4566300"/>
              <a:gd name="connsiteY2" fmla="*/ 5761219 h 5761219"/>
              <a:gd name="connsiteX3" fmla="*/ 0 w 4566300"/>
              <a:gd name="connsiteY3" fmla="*/ 5761219 h 576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6300" h="5761219">
                <a:moveTo>
                  <a:pt x="0" y="0"/>
                </a:moveTo>
                <a:lnTo>
                  <a:pt x="4566300" y="0"/>
                </a:lnTo>
                <a:lnTo>
                  <a:pt x="4566300" y="5761219"/>
                </a:lnTo>
                <a:lnTo>
                  <a:pt x="0" y="5761219"/>
                </a:lnTo>
                <a:close/>
              </a:path>
            </a:pathLst>
          </a:custGeom>
          <a:noFill/>
          <a:effectLst>
            <a:outerShdw blurRad="1143000" dist="1219200" dir="2700000" sx="90000" sy="90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B80067-65AF-188F-0B9B-26EE4ADF5354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13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2C42C77-D1E7-18BC-3714-BC4EF859C7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86145" y="3069864"/>
            <a:ext cx="3505854" cy="3312081"/>
          </a:xfrm>
          <a:custGeom>
            <a:avLst/>
            <a:gdLst>
              <a:gd name="connsiteX0" fmla="*/ 0 w 3505854"/>
              <a:gd name="connsiteY0" fmla="*/ 0 h 3312081"/>
              <a:gd name="connsiteX1" fmla="*/ 3505854 w 3505854"/>
              <a:gd name="connsiteY1" fmla="*/ 0 h 3312081"/>
              <a:gd name="connsiteX2" fmla="*/ 3505854 w 3505854"/>
              <a:gd name="connsiteY2" fmla="*/ 3312081 h 3312081"/>
              <a:gd name="connsiteX3" fmla="*/ 0 w 3505854"/>
              <a:gd name="connsiteY3" fmla="*/ 3312081 h 331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854" h="3312081">
                <a:moveTo>
                  <a:pt x="0" y="0"/>
                </a:moveTo>
                <a:lnTo>
                  <a:pt x="3505854" y="0"/>
                </a:lnTo>
                <a:lnTo>
                  <a:pt x="3505854" y="3312081"/>
                </a:lnTo>
                <a:lnTo>
                  <a:pt x="0" y="331208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055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B8266F-8F08-098C-DB38-D26CD1EF72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" y="-4"/>
            <a:ext cx="6360812" cy="6858003"/>
          </a:xfrm>
          <a:custGeom>
            <a:avLst/>
            <a:gdLst>
              <a:gd name="connsiteX0" fmla="*/ 3462339 w 6360812"/>
              <a:gd name="connsiteY0" fmla="*/ 0 h 6858003"/>
              <a:gd name="connsiteX1" fmla="*/ 3462339 w 6360812"/>
              <a:gd name="connsiteY1" fmla="*/ 3224984 h 6858003"/>
              <a:gd name="connsiteX2" fmla="*/ 3478550 w 6360812"/>
              <a:gd name="connsiteY2" fmla="*/ 3059057 h 6858003"/>
              <a:gd name="connsiteX3" fmla="*/ 3847369 w 6360812"/>
              <a:gd name="connsiteY3" fmla="*/ 1985880 h 6858003"/>
              <a:gd name="connsiteX4" fmla="*/ 6352508 w 6360812"/>
              <a:gd name="connsiteY4" fmla="*/ 558801 h 6858003"/>
              <a:gd name="connsiteX5" fmla="*/ 6352507 w 6360812"/>
              <a:gd name="connsiteY5" fmla="*/ 3429005 h 6858003"/>
              <a:gd name="connsiteX6" fmla="*/ 6360812 w 6360812"/>
              <a:gd name="connsiteY6" fmla="*/ 6299193 h 6858003"/>
              <a:gd name="connsiteX7" fmla="*/ 3851616 w 6360812"/>
              <a:gd name="connsiteY7" fmla="*/ 4879333 h 6858003"/>
              <a:gd name="connsiteX8" fmla="*/ 3479648 w 6360812"/>
              <a:gd name="connsiteY8" fmla="*/ 3807223 h 6858003"/>
              <a:gd name="connsiteX9" fmla="*/ 3462954 w 6360812"/>
              <a:gd name="connsiteY9" fmla="*/ 3641377 h 6858003"/>
              <a:gd name="connsiteX10" fmla="*/ 3472260 w 6360812"/>
              <a:gd name="connsiteY10" fmla="*/ 6857989 h 6858003"/>
              <a:gd name="connsiteX11" fmla="*/ 474547 w 6360812"/>
              <a:gd name="connsiteY11" fmla="*/ 5161697 h 6858003"/>
              <a:gd name="connsiteX12" fmla="*/ 469474 w 6360812"/>
              <a:gd name="connsiteY12" fmla="*/ 1704917 h 6858003"/>
              <a:gd name="connsiteX13" fmla="*/ 3462339 w 6360812"/>
              <a:gd name="connsiteY13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60812" h="6858003">
                <a:moveTo>
                  <a:pt x="3462339" y="0"/>
                </a:moveTo>
                <a:lnTo>
                  <a:pt x="3462339" y="3224984"/>
                </a:lnTo>
                <a:lnTo>
                  <a:pt x="3478550" y="3059057"/>
                </a:lnTo>
                <a:cubicBezTo>
                  <a:pt x="3527389" y="2686556"/>
                  <a:pt x="3650318" y="2321390"/>
                  <a:pt x="3847369" y="1985880"/>
                </a:cubicBezTo>
                <a:cubicBezTo>
                  <a:pt x="4366278" y="1102360"/>
                  <a:pt x="5320458" y="558801"/>
                  <a:pt x="6352508" y="558801"/>
                </a:cubicBezTo>
                <a:cubicBezTo>
                  <a:pt x="6352508" y="1515536"/>
                  <a:pt x="6352507" y="2472270"/>
                  <a:pt x="6352507" y="3429005"/>
                </a:cubicBezTo>
                <a:cubicBezTo>
                  <a:pt x="6355275" y="4385734"/>
                  <a:pt x="6358044" y="5342464"/>
                  <a:pt x="6360812" y="6299193"/>
                </a:cubicBezTo>
                <a:cubicBezTo>
                  <a:pt x="5328810" y="6302122"/>
                  <a:pt x="4373094" y="5761318"/>
                  <a:pt x="3851616" y="4879333"/>
                </a:cubicBezTo>
                <a:cubicBezTo>
                  <a:pt x="3653581" y="4544393"/>
                  <a:pt x="3529580" y="4179582"/>
                  <a:pt x="3479648" y="3807223"/>
                </a:cubicBezTo>
                <a:lnTo>
                  <a:pt x="3462954" y="3641377"/>
                </a:lnTo>
                <a:lnTo>
                  <a:pt x="3472260" y="6857989"/>
                </a:lnTo>
                <a:cubicBezTo>
                  <a:pt x="2239337" y="6861488"/>
                  <a:pt x="1097553" y="6215395"/>
                  <a:pt x="474547" y="5161697"/>
                </a:cubicBezTo>
                <a:cubicBezTo>
                  <a:pt x="-156363" y="4094630"/>
                  <a:pt x="-158301" y="2773796"/>
                  <a:pt x="469474" y="1704917"/>
                </a:cubicBezTo>
                <a:cubicBezTo>
                  <a:pt x="1089410" y="649385"/>
                  <a:pt x="2229360" y="0"/>
                  <a:pt x="346233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290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198A52D-892A-AE16-838F-CD7CAF20A5BA}"/>
              </a:ext>
            </a:extLst>
          </p:cNvPr>
          <p:cNvSpPr/>
          <p:nvPr userDrawn="1"/>
        </p:nvSpPr>
        <p:spPr>
          <a:xfrm rot="16200000">
            <a:off x="8445338" y="2071859"/>
            <a:ext cx="4779043" cy="2714283"/>
          </a:xfrm>
          <a:prstGeom prst="triangle">
            <a:avLst/>
          </a:prstGeom>
          <a:solidFill>
            <a:srgbClr val="C7D5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E5CD1B6-547C-A06D-B587-9A4BF6E4A98C}"/>
              </a:ext>
            </a:extLst>
          </p:cNvPr>
          <p:cNvSpPr/>
          <p:nvPr userDrawn="1"/>
        </p:nvSpPr>
        <p:spPr>
          <a:xfrm rot="10800000">
            <a:off x="3291591" y="0"/>
            <a:ext cx="5608817" cy="2466725"/>
          </a:xfrm>
          <a:prstGeom prst="triangle">
            <a:avLst/>
          </a:prstGeom>
          <a:solidFill>
            <a:srgbClr val="C7D5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6E06263-43CF-E57B-79C8-A2D081B70758}"/>
              </a:ext>
            </a:extLst>
          </p:cNvPr>
          <p:cNvSpPr/>
          <p:nvPr userDrawn="1"/>
        </p:nvSpPr>
        <p:spPr>
          <a:xfrm>
            <a:off x="3291591" y="4391275"/>
            <a:ext cx="5608817" cy="2466725"/>
          </a:xfrm>
          <a:prstGeom prst="triangle">
            <a:avLst/>
          </a:prstGeom>
          <a:solidFill>
            <a:srgbClr val="C7D5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81581E38-BB1A-6800-673A-57BF8BA80A9D}"/>
              </a:ext>
            </a:extLst>
          </p:cNvPr>
          <p:cNvSpPr/>
          <p:nvPr userDrawn="1"/>
        </p:nvSpPr>
        <p:spPr>
          <a:xfrm rot="5400000">
            <a:off x="-1032381" y="2071859"/>
            <a:ext cx="4779043" cy="2714283"/>
          </a:xfrm>
          <a:prstGeom prst="triangle">
            <a:avLst/>
          </a:prstGeom>
          <a:solidFill>
            <a:srgbClr val="C7D5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11111E-6 L 0 -0.3597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8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875E-6 0 L -0.22266 0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11111E-6 L 0 0.35972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8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0 L 0.22266 0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674C22-D93C-4D24-BF7C-F548095B37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8190" y="1183927"/>
            <a:ext cx="2247040" cy="4490151"/>
          </a:xfrm>
          <a:custGeom>
            <a:avLst/>
            <a:gdLst>
              <a:gd name="connsiteX0" fmla="*/ 2245076 w 2247040"/>
              <a:gd name="connsiteY0" fmla="*/ 0 h 4490151"/>
              <a:gd name="connsiteX1" fmla="*/ 2247040 w 2247040"/>
              <a:gd name="connsiteY1" fmla="*/ 99 h 4490151"/>
              <a:gd name="connsiteX2" fmla="*/ 2247040 w 2247040"/>
              <a:gd name="connsiteY2" fmla="*/ 4490052 h 4490151"/>
              <a:gd name="connsiteX3" fmla="*/ 2245076 w 2247040"/>
              <a:gd name="connsiteY3" fmla="*/ 4490151 h 4490151"/>
              <a:gd name="connsiteX4" fmla="*/ 0 w 2247040"/>
              <a:gd name="connsiteY4" fmla="*/ 2245076 h 4490151"/>
              <a:gd name="connsiteX5" fmla="*/ 2245076 w 2247040"/>
              <a:gd name="connsiteY5" fmla="*/ 0 h 449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7040" h="4490151">
                <a:moveTo>
                  <a:pt x="2245076" y="0"/>
                </a:moveTo>
                <a:lnTo>
                  <a:pt x="2247040" y="99"/>
                </a:lnTo>
                <a:lnTo>
                  <a:pt x="2247040" y="4490052"/>
                </a:lnTo>
                <a:lnTo>
                  <a:pt x="2245076" y="4490151"/>
                </a:lnTo>
                <a:cubicBezTo>
                  <a:pt x="1005155" y="4490151"/>
                  <a:pt x="0" y="3484997"/>
                  <a:pt x="0" y="2245076"/>
                </a:cubicBezTo>
                <a:cubicBezTo>
                  <a:pt x="0" y="1005154"/>
                  <a:pt x="1005155" y="0"/>
                  <a:pt x="224507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532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9439FD6-D2D4-4947-8C61-48265A384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6976" y="2948517"/>
            <a:ext cx="1680104" cy="3360208"/>
          </a:xfrm>
          <a:custGeom>
            <a:avLst/>
            <a:gdLst>
              <a:gd name="connsiteX0" fmla="*/ 840052 w 1680104"/>
              <a:gd name="connsiteY0" fmla="*/ 0 h 3360208"/>
              <a:gd name="connsiteX1" fmla="*/ 1680104 w 1680104"/>
              <a:gd name="connsiteY1" fmla="*/ 840052 h 3360208"/>
              <a:gd name="connsiteX2" fmla="*/ 1680104 w 1680104"/>
              <a:gd name="connsiteY2" fmla="*/ 2520156 h 3360208"/>
              <a:gd name="connsiteX3" fmla="*/ 840052 w 1680104"/>
              <a:gd name="connsiteY3" fmla="*/ 3360208 h 3360208"/>
              <a:gd name="connsiteX4" fmla="*/ 0 w 1680104"/>
              <a:gd name="connsiteY4" fmla="*/ 2520156 h 3360208"/>
              <a:gd name="connsiteX5" fmla="*/ 0 w 1680104"/>
              <a:gd name="connsiteY5" fmla="*/ 840052 h 3360208"/>
              <a:gd name="connsiteX6" fmla="*/ 840052 w 1680104"/>
              <a:gd name="connsiteY6" fmla="*/ 0 h 336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0104" h="3360208">
                <a:moveTo>
                  <a:pt x="840052" y="0"/>
                </a:moveTo>
                <a:cubicBezTo>
                  <a:pt x="1304000" y="0"/>
                  <a:pt x="1680104" y="376104"/>
                  <a:pt x="1680104" y="840052"/>
                </a:cubicBezTo>
                <a:lnTo>
                  <a:pt x="1680104" y="2520156"/>
                </a:lnTo>
                <a:cubicBezTo>
                  <a:pt x="1680104" y="2984104"/>
                  <a:pt x="1304000" y="3360208"/>
                  <a:pt x="840052" y="3360208"/>
                </a:cubicBezTo>
                <a:cubicBezTo>
                  <a:pt x="376104" y="3360208"/>
                  <a:pt x="0" y="2984104"/>
                  <a:pt x="0" y="2520156"/>
                </a:cubicBezTo>
                <a:lnTo>
                  <a:pt x="0" y="840052"/>
                </a:lnTo>
                <a:cubicBezTo>
                  <a:pt x="0" y="376104"/>
                  <a:pt x="376104" y="0"/>
                  <a:pt x="84005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674D0C-BA75-479D-9CDE-D156AC2AEC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59399" y="1270734"/>
            <a:ext cx="3355567" cy="3355568"/>
          </a:xfrm>
          <a:custGeom>
            <a:avLst/>
            <a:gdLst>
              <a:gd name="connsiteX0" fmla="*/ 2515516 w 3355567"/>
              <a:gd name="connsiteY0" fmla="*/ 0 h 3355568"/>
              <a:gd name="connsiteX1" fmla="*/ 3109522 w 3355567"/>
              <a:gd name="connsiteY1" fmla="*/ 246046 h 3355568"/>
              <a:gd name="connsiteX2" fmla="*/ 3109522 w 3355567"/>
              <a:gd name="connsiteY2" fmla="*/ 1434059 h 3355568"/>
              <a:gd name="connsiteX3" fmla="*/ 1434058 w 3355567"/>
              <a:gd name="connsiteY3" fmla="*/ 3109523 h 3355568"/>
              <a:gd name="connsiteX4" fmla="*/ 246046 w 3355567"/>
              <a:gd name="connsiteY4" fmla="*/ 3109523 h 3355568"/>
              <a:gd name="connsiteX5" fmla="*/ 246046 w 3355567"/>
              <a:gd name="connsiteY5" fmla="*/ 1921510 h 3355568"/>
              <a:gd name="connsiteX6" fmla="*/ 1921510 w 3355567"/>
              <a:gd name="connsiteY6" fmla="*/ 246046 h 3355568"/>
              <a:gd name="connsiteX7" fmla="*/ 2515516 w 3355567"/>
              <a:gd name="connsiteY7" fmla="*/ 0 h 33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5567" h="3355568">
                <a:moveTo>
                  <a:pt x="2515516" y="0"/>
                </a:moveTo>
                <a:cubicBezTo>
                  <a:pt x="2730504" y="0"/>
                  <a:pt x="2945492" y="82015"/>
                  <a:pt x="3109522" y="246046"/>
                </a:cubicBezTo>
                <a:cubicBezTo>
                  <a:pt x="3437583" y="574106"/>
                  <a:pt x="3437583" y="1105998"/>
                  <a:pt x="3109522" y="1434059"/>
                </a:cubicBezTo>
                <a:lnTo>
                  <a:pt x="1434058" y="3109523"/>
                </a:lnTo>
                <a:cubicBezTo>
                  <a:pt x="1105998" y="3437584"/>
                  <a:pt x="574106" y="3437584"/>
                  <a:pt x="246046" y="3109523"/>
                </a:cubicBezTo>
                <a:cubicBezTo>
                  <a:pt x="-82015" y="2781462"/>
                  <a:pt x="-82015" y="2249570"/>
                  <a:pt x="246046" y="1921510"/>
                </a:cubicBezTo>
                <a:lnTo>
                  <a:pt x="1921510" y="246046"/>
                </a:lnTo>
                <a:cubicBezTo>
                  <a:pt x="2085540" y="82015"/>
                  <a:pt x="2300528" y="0"/>
                  <a:pt x="251551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2B447BF-6E7C-423C-921B-9A8BC22DAB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57080" y="4628621"/>
            <a:ext cx="3360208" cy="1680104"/>
          </a:xfrm>
          <a:custGeom>
            <a:avLst/>
            <a:gdLst>
              <a:gd name="connsiteX0" fmla="*/ 840052 w 3360208"/>
              <a:gd name="connsiteY0" fmla="*/ 0 h 1680104"/>
              <a:gd name="connsiteX1" fmla="*/ 2520156 w 3360208"/>
              <a:gd name="connsiteY1" fmla="*/ 0 h 1680104"/>
              <a:gd name="connsiteX2" fmla="*/ 3360208 w 3360208"/>
              <a:gd name="connsiteY2" fmla="*/ 840052 h 1680104"/>
              <a:gd name="connsiteX3" fmla="*/ 2520156 w 3360208"/>
              <a:gd name="connsiteY3" fmla="*/ 1680104 h 1680104"/>
              <a:gd name="connsiteX4" fmla="*/ 840052 w 3360208"/>
              <a:gd name="connsiteY4" fmla="*/ 1680104 h 1680104"/>
              <a:gd name="connsiteX5" fmla="*/ 0 w 3360208"/>
              <a:gd name="connsiteY5" fmla="*/ 840052 h 1680104"/>
              <a:gd name="connsiteX6" fmla="*/ 840052 w 3360208"/>
              <a:gd name="connsiteY6" fmla="*/ 0 h 168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0208" h="1680104">
                <a:moveTo>
                  <a:pt x="840052" y="0"/>
                </a:moveTo>
                <a:lnTo>
                  <a:pt x="2520156" y="0"/>
                </a:lnTo>
                <a:cubicBezTo>
                  <a:pt x="2984104" y="0"/>
                  <a:pt x="3360208" y="376104"/>
                  <a:pt x="3360208" y="840052"/>
                </a:cubicBezTo>
                <a:cubicBezTo>
                  <a:pt x="3360208" y="1304000"/>
                  <a:pt x="2984104" y="1680104"/>
                  <a:pt x="2520156" y="1680104"/>
                </a:cubicBezTo>
                <a:lnTo>
                  <a:pt x="840052" y="1680104"/>
                </a:lnTo>
                <a:cubicBezTo>
                  <a:pt x="376104" y="1680104"/>
                  <a:pt x="0" y="1304000"/>
                  <a:pt x="0" y="840052"/>
                </a:cubicBezTo>
                <a:cubicBezTo>
                  <a:pt x="0" y="376104"/>
                  <a:pt x="376104" y="0"/>
                  <a:pt x="84005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14782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1.11111E-6 L 1.45833E-6 0.12685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1.11111E-6 L 1.45833E-6 0.1268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0 L 0.06979 0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5FD40E-25AC-4C6E-8D23-72CB55CAF21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6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233F56A-97D6-431E-81E5-DF1ABCEA42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29947" y="4951891"/>
            <a:ext cx="1797702" cy="23861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BB24191-75CD-4541-8DBE-43ACCF0B9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64354" y="4951891"/>
            <a:ext cx="1797702" cy="23861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A255BB4-2303-47DE-B235-A9C90BA98B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62743" y="4448956"/>
            <a:ext cx="1797702" cy="23861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4B84ABE-0F2C-4CFE-A1DF-676579BC347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97151" y="4448956"/>
            <a:ext cx="1797702" cy="23861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8CA5A66-8905-4C7E-AB7F-80912070E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31557" y="4448956"/>
            <a:ext cx="1797702" cy="238618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0" grpId="0" animBg="1"/>
      <p:bldP spid="20" grpId="1" animBg="1"/>
      <p:bldP spid="22" grpId="0" animBg="1"/>
      <p:bldP spid="22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9BB1A50-0968-4622-A600-5F4A6F4C4C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US" sz="16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2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" dur="1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7000" y="10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AE06D1D-7A12-48EC-9556-D29D948C6E2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0863" y="746844"/>
            <a:ext cx="3696759" cy="1788104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7A49F71-7799-4486-8799-B688057E8F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7622" y="746844"/>
            <a:ext cx="3696759" cy="1788104"/>
          </a:xfrm>
          <a:prstGeom prst="triangle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1D5778-1BFE-4BA3-BE68-842F5889261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4380" y="746844"/>
            <a:ext cx="3696759" cy="1788104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0791E7-0017-4378-A0D5-9F24CDC83C5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47622" y="4323052"/>
            <a:ext cx="3696759" cy="1788104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3928CF-AC8C-7AEC-9755-3003EE24C0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0863" y="4323051"/>
            <a:ext cx="3696759" cy="1788104"/>
          </a:xfrm>
          <a:custGeom>
            <a:avLst/>
            <a:gdLst>
              <a:gd name="connsiteX0" fmla="*/ 0 w 3696759"/>
              <a:gd name="connsiteY0" fmla="*/ 0 h 1788104"/>
              <a:gd name="connsiteX1" fmla="*/ 3696759 w 3696759"/>
              <a:gd name="connsiteY1" fmla="*/ 0 h 1788104"/>
              <a:gd name="connsiteX2" fmla="*/ 1848380 w 3696759"/>
              <a:gd name="connsiteY2" fmla="*/ 1788104 h 1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6759" h="1788104">
                <a:moveTo>
                  <a:pt x="0" y="0"/>
                </a:moveTo>
                <a:lnTo>
                  <a:pt x="3696759" y="0"/>
                </a:lnTo>
                <a:lnTo>
                  <a:pt x="1848380" y="178810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F0B5B7-1A23-EC16-965D-5AB21A5F5A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944380" y="4323051"/>
            <a:ext cx="3696759" cy="1788104"/>
          </a:xfrm>
          <a:custGeom>
            <a:avLst/>
            <a:gdLst>
              <a:gd name="connsiteX0" fmla="*/ 0 w 3696759"/>
              <a:gd name="connsiteY0" fmla="*/ 0 h 1788104"/>
              <a:gd name="connsiteX1" fmla="*/ 3696759 w 3696759"/>
              <a:gd name="connsiteY1" fmla="*/ 0 h 1788104"/>
              <a:gd name="connsiteX2" fmla="*/ 1848380 w 3696759"/>
              <a:gd name="connsiteY2" fmla="*/ 1788104 h 178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6759" h="1788104">
                <a:moveTo>
                  <a:pt x="0" y="0"/>
                </a:moveTo>
                <a:lnTo>
                  <a:pt x="3696759" y="0"/>
                </a:lnTo>
                <a:lnTo>
                  <a:pt x="1848380" y="178810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2965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12" grpId="0" animBg="1"/>
      <p:bldP spid="12" grpId="1" animBg="1"/>
      <p:bldP spid="11" grpId="0" animBg="1"/>
      <p:bldP spid="11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E722F34-3567-4738-9AEE-264AF996FF1C}"/>
              </a:ext>
            </a:extLst>
          </p:cNvPr>
          <p:cNvSpPr/>
          <p:nvPr userDrawn="1"/>
        </p:nvSpPr>
        <p:spPr>
          <a:xfrm flipH="1">
            <a:off x="4369405" y="0"/>
            <a:ext cx="7822595" cy="6858000"/>
          </a:xfrm>
          <a:custGeom>
            <a:avLst/>
            <a:gdLst>
              <a:gd name="connsiteX0" fmla="*/ 0 w 7810500"/>
              <a:gd name="connsiteY0" fmla="*/ 0 h 6858000"/>
              <a:gd name="connsiteX1" fmla="*/ 6096000 w 7810500"/>
              <a:gd name="connsiteY1" fmla="*/ 0 h 6858000"/>
              <a:gd name="connsiteX2" fmla="*/ 7810500 w 7810500"/>
              <a:gd name="connsiteY2" fmla="*/ 1714500 h 6858000"/>
              <a:gd name="connsiteX3" fmla="*/ 6096000 w 7810500"/>
              <a:gd name="connsiteY3" fmla="*/ 3429000 h 6858000"/>
              <a:gd name="connsiteX4" fmla="*/ 4381500 w 7810500"/>
              <a:gd name="connsiteY4" fmla="*/ 5143500 h 6858000"/>
              <a:gd name="connsiteX5" fmla="*/ 6096000 w 7810500"/>
              <a:gd name="connsiteY5" fmla="*/ 6858000 h 6858000"/>
              <a:gd name="connsiteX6" fmla="*/ 0 w 78105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10500" h="6858000">
                <a:moveTo>
                  <a:pt x="0" y="0"/>
                </a:moveTo>
                <a:lnTo>
                  <a:pt x="6096000" y="0"/>
                </a:lnTo>
                <a:cubicBezTo>
                  <a:pt x="7042893" y="0"/>
                  <a:pt x="7810500" y="767607"/>
                  <a:pt x="7810500" y="1714500"/>
                </a:cubicBezTo>
                <a:cubicBezTo>
                  <a:pt x="7810500" y="2661393"/>
                  <a:pt x="7042893" y="3429000"/>
                  <a:pt x="6096000" y="3429000"/>
                </a:cubicBezTo>
                <a:cubicBezTo>
                  <a:pt x="5149108" y="3429000"/>
                  <a:pt x="4381500" y="4196607"/>
                  <a:pt x="4381500" y="5143500"/>
                </a:cubicBezTo>
                <a:cubicBezTo>
                  <a:pt x="4381500" y="6090393"/>
                  <a:pt x="5149108" y="6858000"/>
                  <a:pt x="6096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C7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 b="0" i="0" dirty="0">
              <a:latin typeface="Arial" panose="020B0604020202020204" pitchFamily="34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38B986-41AC-4DD9-BB67-15A3362CCB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70074" y="400050"/>
            <a:ext cx="2632971" cy="2628900"/>
          </a:xfrm>
          <a:custGeom>
            <a:avLst/>
            <a:gdLst>
              <a:gd name="connsiteX0" fmla="*/ 2103120 w 4206240"/>
              <a:gd name="connsiteY0" fmla="*/ 0 h 4206240"/>
              <a:gd name="connsiteX1" fmla="*/ 4206240 w 4206240"/>
              <a:gd name="connsiteY1" fmla="*/ 2103120 h 4206240"/>
              <a:gd name="connsiteX2" fmla="*/ 2103120 w 4206240"/>
              <a:gd name="connsiteY2" fmla="*/ 4206240 h 4206240"/>
              <a:gd name="connsiteX3" fmla="*/ 0 w 4206240"/>
              <a:gd name="connsiteY3" fmla="*/ 2103120 h 4206240"/>
              <a:gd name="connsiteX4" fmla="*/ 2103120 w 4206240"/>
              <a:gd name="connsiteY4" fmla="*/ 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6240" h="4206240">
                <a:moveTo>
                  <a:pt x="2103120" y="0"/>
                </a:moveTo>
                <a:cubicBezTo>
                  <a:pt x="3264642" y="0"/>
                  <a:pt x="4206240" y="941599"/>
                  <a:pt x="4206240" y="2103120"/>
                </a:cubicBezTo>
                <a:cubicBezTo>
                  <a:pt x="4206240" y="3264642"/>
                  <a:pt x="3264642" y="4206240"/>
                  <a:pt x="2103120" y="4206240"/>
                </a:cubicBezTo>
                <a:cubicBezTo>
                  <a:pt x="941598" y="4206240"/>
                  <a:pt x="0" y="3264642"/>
                  <a:pt x="0" y="2103120"/>
                </a:cubicBezTo>
                <a:cubicBezTo>
                  <a:pt x="0" y="941599"/>
                  <a:pt x="941598" y="0"/>
                  <a:pt x="210312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F2554C-C7BD-45B0-A0B9-01A504E24AB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70074" y="3829051"/>
            <a:ext cx="2632971" cy="2628900"/>
          </a:xfrm>
          <a:custGeom>
            <a:avLst/>
            <a:gdLst>
              <a:gd name="connsiteX0" fmla="*/ 2103120 w 4206240"/>
              <a:gd name="connsiteY0" fmla="*/ 0 h 4206240"/>
              <a:gd name="connsiteX1" fmla="*/ 4206240 w 4206240"/>
              <a:gd name="connsiteY1" fmla="*/ 2103120 h 4206240"/>
              <a:gd name="connsiteX2" fmla="*/ 2103120 w 4206240"/>
              <a:gd name="connsiteY2" fmla="*/ 4206240 h 4206240"/>
              <a:gd name="connsiteX3" fmla="*/ 0 w 4206240"/>
              <a:gd name="connsiteY3" fmla="*/ 2103120 h 4206240"/>
              <a:gd name="connsiteX4" fmla="*/ 2103120 w 4206240"/>
              <a:gd name="connsiteY4" fmla="*/ 0 h 420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6240" h="4206240">
                <a:moveTo>
                  <a:pt x="2103120" y="0"/>
                </a:moveTo>
                <a:cubicBezTo>
                  <a:pt x="3264642" y="0"/>
                  <a:pt x="4206240" y="941599"/>
                  <a:pt x="4206240" y="2103120"/>
                </a:cubicBezTo>
                <a:cubicBezTo>
                  <a:pt x="4206240" y="3264642"/>
                  <a:pt x="3264642" y="4206240"/>
                  <a:pt x="2103120" y="4206240"/>
                </a:cubicBezTo>
                <a:cubicBezTo>
                  <a:pt x="941598" y="4206240"/>
                  <a:pt x="0" y="3264642"/>
                  <a:pt x="0" y="2103120"/>
                </a:cubicBezTo>
                <a:cubicBezTo>
                  <a:pt x="0" y="941599"/>
                  <a:pt x="941598" y="0"/>
                  <a:pt x="210312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4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59175B-1186-47E8-8A55-1565ABC6D7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35596" y="872556"/>
            <a:ext cx="5120808" cy="5112889"/>
          </a:xfrm>
          <a:custGeom>
            <a:avLst/>
            <a:gdLst>
              <a:gd name="connsiteX0" fmla="*/ 1776407 w 8180624"/>
              <a:gd name="connsiteY0" fmla="*/ 0 h 8180623"/>
              <a:gd name="connsiteX1" fmla="*/ 3032514 w 8180624"/>
              <a:gd name="connsiteY1" fmla="*/ 520297 h 8180623"/>
              <a:gd name="connsiteX2" fmla="*/ 4090313 w 8180624"/>
              <a:gd name="connsiteY2" fmla="*/ 1578095 h 8180623"/>
              <a:gd name="connsiteX3" fmla="*/ 5148110 w 8180624"/>
              <a:gd name="connsiteY3" fmla="*/ 520298 h 8180623"/>
              <a:gd name="connsiteX4" fmla="*/ 7660328 w 8180624"/>
              <a:gd name="connsiteY4" fmla="*/ 520297 h 8180623"/>
              <a:gd name="connsiteX5" fmla="*/ 7660328 w 8180624"/>
              <a:gd name="connsiteY5" fmla="*/ 3032515 h 8180623"/>
              <a:gd name="connsiteX6" fmla="*/ 6602530 w 8180624"/>
              <a:gd name="connsiteY6" fmla="*/ 4090313 h 8180623"/>
              <a:gd name="connsiteX7" fmla="*/ 7660327 w 8180624"/>
              <a:gd name="connsiteY7" fmla="*/ 5148110 h 8180623"/>
              <a:gd name="connsiteX8" fmla="*/ 7660327 w 8180624"/>
              <a:gd name="connsiteY8" fmla="*/ 7660327 h 8180623"/>
              <a:gd name="connsiteX9" fmla="*/ 5148110 w 8180624"/>
              <a:gd name="connsiteY9" fmla="*/ 7660327 h 8180623"/>
              <a:gd name="connsiteX10" fmla="*/ 4090312 w 8180624"/>
              <a:gd name="connsiteY10" fmla="*/ 6602529 h 8180623"/>
              <a:gd name="connsiteX11" fmla="*/ 3032514 w 8180624"/>
              <a:gd name="connsiteY11" fmla="*/ 7660326 h 8180623"/>
              <a:gd name="connsiteX12" fmla="*/ 520298 w 8180624"/>
              <a:gd name="connsiteY12" fmla="*/ 7660326 h 8180623"/>
              <a:gd name="connsiteX13" fmla="*/ 520298 w 8180624"/>
              <a:gd name="connsiteY13" fmla="*/ 5148110 h 8180623"/>
              <a:gd name="connsiteX14" fmla="*/ 1578096 w 8180624"/>
              <a:gd name="connsiteY14" fmla="*/ 4090312 h 8180623"/>
              <a:gd name="connsiteX15" fmla="*/ 520298 w 8180624"/>
              <a:gd name="connsiteY15" fmla="*/ 3032514 h 8180623"/>
              <a:gd name="connsiteX16" fmla="*/ 520298 w 8180624"/>
              <a:gd name="connsiteY16" fmla="*/ 520297 h 8180623"/>
              <a:gd name="connsiteX17" fmla="*/ 1776407 w 8180624"/>
              <a:gd name="connsiteY17" fmla="*/ 0 h 818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180624" h="8180623">
                <a:moveTo>
                  <a:pt x="1776407" y="0"/>
                </a:moveTo>
                <a:cubicBezTo>
                  <a:pt x="2231028" y="0"/>
                  <a:pt x="2685650" y="173433"/>
                  <a:pt x="3032514" y="520297"/>
                </a:cubicBezTo>
                <a:lnTo>
                  <a:pt x="4090313" y="1578095"/>
                </a:lnTo>
                <a:lnTo>
                  <a:pt x="5148110" y="520298"/>
                </a:lnTo>
                <a:cubicBezTo>
                  <a:pt x="5841840" y="-173432"/>
                  <a:pt x="6966598" y="-173432"/>
                  <a:pt x="7660328" y="520297"/>
                </a:cubicBezTo>
                <a:cubicBezTo>
                  <a:pt x="8354057" y="1214027"/>
                  <a:pt x="8354057" y="2338785"/>
                  <a:pt x="7660328" y="3032515"/>
                </a:cubicBezTo>
                <a:lnTo>
                  <a:pt x="6602530" y="4090313"/>
                </a:lnTo>
                <a:lnTo>
                  <a:pt x="7660327" y="5148110"/>
                </a:lnTo>
                <a:cubicBezTo>
                  <a:pt x="8354056" y="5841840"/>
                  <a:pt x="8354057" y="6966597"/>
                  <a:pt x="7660327" y="7660327"/>
                </a:cubicBezTo>
                <a:cubicBezTo>
                  <a:pt x="6966597" y="8354056"/>
                  <a:pt x="5841840" y="8354056"/>
                  <a:pt x="5148110" y="7660327"/>
                </a:cubicBezTo>
                <a:lnTo>
                  <a:pt x="4090312" y="6602529"/>
                </a:lnTo>
                <a:lnTo>
                  <a:pt x="3032514" y="7660326"/>
                </a:lnTo>
                <a:cubicBezTo>
                  <a:pt x="2338785" y="8354055"/>
                  <a:pt x="1214027" y="8354056"/>
                  <a:pt x="520298" y="7660326"/>
                </a:cubicBezTo>
                <a:cubicBezTo>
                  <a:pt x="-173432" y="6966598"/>
                  <a:pt x="-173432" y="5841840"/>
                  <a:pt x="520298" y="5148110"/>
                </a:cubicBezTo>
                <a:lnTo>
                  <a:pt x="1578096" y="4090312"/>
                </a:lnTo>
                <a:lnTo>
                  <a:pt x="520298" y="3032514"/>
                </a:lnTo>
                <a:cubicBezTo>
                  <a:pt x="-173432" y="2338785"/>
                  <a:pt x="-173432" y="1214027"/>
                  <a:pt x="520298" y="520297"/>
                </a:cubicBezTo>
                <a:cubicBezTo>
                  <a:pt x="867162" y="173432"/>
                  <a:pt x="1321784" y="0"/>
                  <a:pt x="177640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778E1EA-1871-4AA0-98DF-23D6CDF5551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89561" y="3598173"/>
            <a:ext cx="922888" cy="1280168"/>
          </a:xfrm>
          <a:custGeom>
            <a:avLst/>
            <a:gdLst>
              <a:gd name="connsiteX0" fmla="*/ 737169 w 1474338"/>
              <a:gd name="connsiteY0" fmla="*/ 0 h 2048269"/>
              <a:gd name="connsiteX1" fmla="*/ 1474338 w 1474338"/>
              <a:gd name="connsiteY1" fmla="*/ 737169 h 2048269"/>
              <a:gd name="connsiteX2" fmla="*/ 1474337 w 1474338"/>
              <a:gd name="connsiteY2" fmla="*/ 1311100 h 2048269"/>
              <a:gd name="connsiteX3" fmla="*/ 737168 w 1474338"/>
              <a:gd name="connsiteY3" fmla="*/ 2048269 h 2048269"/>
              <a:gd name="connsiteX4" fmla="*/ 737169 w 1474338"/>
              <a:gd name="connsiteY4" fmla="*/ 2048268 h 2048269"/>
              <a:gd name="connsiteX5" fmla="*/ 0 w 1474338"/>
              <a:gd name="connsiteY5" fmla="*/ 1311099 h 2048269"/>
              <a:gd name="connsiteX6" fmla="*/ 0 w 1474338"/>
              <a:gd name="connsiteY6" fmla="*/ 737169 h 2048269"/>
              <a:gd name="connsiteX7" fmla="*/ 737169 w 1474338"/>
              <a:gd name="connsiteY7" fmla="*/ 0 h 204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4338" h="2048269">
                <a:moveTo>
                  <a:pt x="737169" y="0"/>
                </a:moveTo>
                <a:cubicBezTo>
                  <a:pt x="1144296" y="0"/>
                  <a:pt x="1474338" y="330042"/>
                  <a:pt x="1474338" y="737169"/>
                </a:cubicBezTo>
                <a:cubicBezTo>
                  <a:pt x="1474338" y="928479"/>
                  <a:pt x="1474337" y="1119790"/>
                  <a:pt x="1474337" y="1311100"/>
                </a:cubicBezTo>
                <a:cubicBezTo>
                  <a:pt x="1474337" y="1718227"/>
                  <a:pt x="1144295" y="2048269"/>
                  <a:pt x="737168" y="2048269"/>
                </a:cubicBezTo>
                <a:lnTo>
                  <a:pt x="737169" y="2048268"/>
                </a:lnTo>
                <a:cubicBezTo>
                  <a:pt x="330042" y="2048268"/>
                  <a:pt x="0" y="1718226"/>
                  <a:pt x="0" y="1311099"/>
                </a:cubicBezTo>
                <a:lnTo>
                  <a:pt x="0" y="737169"/>
                </a:lnTo>
                <a:cubicBezTo>
                  <a:pt x="0" y="330042"/>
                  <a:pt x="330042" y="0"/>
                  <a:pt x="7371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19FA2C0-728D-4864-B2F3-1C3E058567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93754" y="1340475"/>
            <a:ext cx="922888" cy="1280168"/>
          </a:xfrm>
          <a:custGeom>
            <a:avLst/>
            <a:gdLst>
              <a:gd name="connsiteX0" fmla="*/ 737169 w 1474338"/>
              <a:gd name="connsiteY0" fmla="*/ 0 h 2048269"/>
              <a:gd name="connsiteX1" fmla="*/ 1474338 w 1474338"/>
              <a:gd name="connsiteY1" fmla="*/ 737169 h 2048269"/>
              <a:gd name="connsiteX2" fmla="*/ 1474337 w 1474338"/>
              <a:gd name="connsiteY2" fmla="*/ 1311100 h 2048269"/>
              <a:gd name="connsiteX3" fmla="*/ 737168 w 1474338"/>
              <a:gd name="connsiteY3" fmla="*/ 2048269 h 2048269"/>
              <a:gd name="connsiteX4" fmla="*/ 737169 w 1474338"/>
              <a:gd name="connsiteY4" fmla="*/ 2048268 h 2048269"/>
              <a:gd name="connsiteX5" fmla="*/ 0 w 1474338"/>
              <a:gd name="connsiteY5" fmla="*/ 1311099 h 2048269"/>
              <a:gd name="connsiteX6" fmla="*/ 0 w 1474338"/>
              <a:gd name="connsiteY6" fmla="*/ 737169 h 2048269"/>
              <a:gd name="connsiteX7" fmla="*/ 737169 w 1474338"/>
              <a:gd name="connsiteY7" fmla="*/ 0 h 204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4338" h="2048269">
                <a:moveTo>
                  <a:pt x="737169" y="0"/>
                </a:moveTo>
                <a:cubicBezTo>
                  <a:pt x="1144296" y="0"/>
                  <a:pt x="1474338" y="330042"/>
                  <a:pt x="1474338" y="737169"/>
                </a:cubicBezTo>
                <a:cubicBezTo>
                  <a:pt x="1474338" y="928479"/>
                  <a:pt x="1474337" y="1119790"/>
                  <a:pt x="1474337" y="1311100"/>
                </a:cubicBezTo>
                <a:cubicBezTo>
                  <a:pt x="1474337" y="1718227"/>
                  <a:pt x="1144295" y="2048269"/>
                  <a:pt x="737168" y="2048269"/>
                </a:cubicBezTo>
                <a:lnTo>
                  <a:pt x="737169" y="2048268"/>
                </a:lnTo>
                <a:cubicBezTo>
                  <a:pt x="330042" y="2048268"/>
                  <a:pt x="0" y="1718226"/>
                  <a:pt x="0" y="1311099"/>
                </a:cubicBezTo>
                <a:lnTo>
                  <a:pt x="0" y="737169"/>
                </a:lnTo>
                <a:cubicBezTo>
                  <a:pt x="0" y="330042"/>
                  <a:pt x="330042" y="0"/>
                  <a:pt x="7371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97A60B2-D3F3-41AE-A0E9-62411EE489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8552" y="2620643"/>
            <a:ext cx="1257380" cy="1744153"/>
          </a:xfrm>
          <a:custGeom>
            <a:avLst/>
            <a:gdLst>
              <a:gd name="connsiteX0" fmla="*/ 1004349 w 2008698"/>
              <a:gd name="connsiteY0" fmla="*/ 0 h 2790645"/>
              <a:gd name="connsiteX1" fmla="*/ 2008698 w 2008698"/>
              <a:gd name="connsiteY1" fmla="*/ 1004349 h 2790645"/>
              <a:gd name="connsiteX2" fmla="*/ 2008698 w 2008698"/>
              <a:gd name="connsiteY2" fmla="*/ 1786296 h 2790645"/>
              <a:gd name="connsiteX3" fmla="*/ 1004349 w 2008698"/>
              <a:gd name="connsiteY3" fmla="*/ 2790645 h 2790645"/>
              <a:gd name="connsiteX4" fmla="*/ 0 w 2008698"/>
              <a:gd name="connsiteY4" fmla="*/ 1786296 h 2790645"/>
              <a:gd name="connsiteX5" fmla="*/ 0 w 2008698"/>
              <a:gd name="connsiteY5" fmla="*/ 1004349 h 2790645"/>
              <a:gd name="connsiteX6" fmla="*/ 1004349 w 2008698"/>
              <a:gd name="connsiteY6" fmla="*/ 0 h 279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98" h="2790645">
                <a:moveTo>
                  <a:pt x="1004349" y="0"/>
                </a:moveTo>
                <a:cubicBezTo>
                  <a:pt x="1559036" y="0"/>
                  <a:pt x="2008698" y="449662"/>
                  <a:pt x="2008698" y="1004349"/>
                </a:cubicBezTo>
                <a:lnTo>
                  <a:pt x="2008698" y="1786296"/>
                </a:lnTo>
                <a:cubicBezTo>
                  <a:pt x="2008698" y="2340983"/>
                  <a:pt x="1559036" y="2790645"/>
                  <a:pt x="1004349" y="2790645"/>
                </a:cubicBezTo>
                <a:cubicBezTo>
                  <a:pt x="449662" y="2790645"/>
                  <a:pt x="0" y="2340983"/>
                  <a:pt x="0" y="1786296"/>
                </a:cubicBezTo>
                <a:lnTo>
                  <a:pt x="0" y="1004349"/>
                </a:lnTo>
                <a:cubicBezTo>
                  <a:pt x="0" y="449662"/>
                  <a:pt x="449662" y="0"/>
                  <a:pt x="100434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0077FDB-35D0-4AC3-8F2D-76BEA9A76F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89418" y="3134187"/>
            <a:ext cx="1257380" cy="1744153"/>
          </a:xfrm>
          <a:custGeom>
            <a:avLst/>
            <a:gdLst>
              <a:gd name="connsiteX0" fmla="*/ 1004349 w 2008698"/>
              <a:gd name="connsiteY0" fmla="*/ 0 h 2790645"/>
              <a:gd name="connsiteX1" fmla="*/ 2008698 w 2008698"/>
              <a:gd name="connsiteY1" fmla="*/ 1004349 h 2790645"/>
              <a:gd name="connsiteX2" fmla="*/ 2008698 w 2008698"/>
              <a:gd name="connsiteY2" fmla="*/ 1786296 h 2790645"/>
              <a:gd name="connsiteX3" fmla="*/ 1004349 w 2008698"/>
              <a:gd name="connsiteY3" fmla="*/ 2790645 h 2790645"/>
              <a:gd name="connsiteX4" fmla="*/ 0 w 2008698"/>
              <a:gd name="connsiteY4" fmla="*/ 1786296 h 2790645"/>
              <a:gd name="connsiteX5" fmla="*/ 0 w 2008698"/>
              <a:gd name="connsiteY5" fmla="*/ 1004349 h 2790645"/>
              <a:gd name="connsiteX6" fmla="*/ 1004349 w 2008698"/>
              <a:gd name="connsiteY6" fmla="*/ 0 h 279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98" h="2790645">
                <a:moveTo>
                  <a:pt x="1004349" y="0"/>
                </a:moveTo>
                <a:cubicBezTo>
                  <a:pt x="1559036" y="0"/>
                  <a:pt x="2008698" y="449662"/>
                  <a:pt x="2008698" y="1004349"/>
                </a:cubicBezTo>
                <a:lnTo>
                  <a:pt x="2008698" y="1786296"/>
                </a:lnTo>
                <a:cubicBezTo>
                  <a:pt x="2008698" y="2340983"/>
                  <a:pt x="1559036" y="2790645"/>
                  <a:pt x="1004349" y="2790645"/>
                </a:cubicBezTo>
                <a:cubicBezTo>
                  <a:pt x="449662" y="2790645"/>
                  <a:pt x="0" y="2340983"/>
                  <a:pt x="0" y="1786296"/>
                </a:cubicBezTo>
                <a:lnTo>
                  <a:pt x="0" y="1004349"/>
                </a:lnTo>
                <a:cubicBezTo>
                  <a:pt x="0" y="449662"/>
                  <a:pt x="449662" y="0"/>
                  <a:pt x="100434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C6678BB-BF3C-464C-A7CA-08C9EC3407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64612" y="1035522"/>
            <a:ext cx="1737971" cy="2410796"/>
          </a:xfrm>
          <a:custGeom>
            <a:avLst/>
            <a:gdLst>
              <a:gd name="connsiteX0" fmla="*/ 1388227 w 2776454"/>
              <a:gd name="connsiteY0" fmla="*/ 0 h 3857273"/>
              <a:gd name="connsiteX1" fmla="*/ 2776454 w 2776454"/>
              <a:gd name="connsiteY1" fmla="*/ 1388227 h 3857273"/>
              <a:gd name="connsiteX2" fmla="*/ 2776453 w 2776454"/>
              <a:gd name="connsiteY2" fmla="*/ 2469046 h 3857273"/>
              <a:gd name="connsiteX3" fmla="*/ 1388226 w 2776454"/>
              <a:gd name="connsiteY3" fmla="*/ 3857273 h 3857273"/>
              <a:gd name="connsiteX4" fmla="*/ 1388227 w 2776454"/>
              <a:gd name="connsiteY4" fmla="*/ 3857272 h 3857273"/>
              <a:gd name="connsiteX5" fmla="*/ 0 w 2776454"/>
              <a:gd name="connsiteY5" fmla="*/ 2469045 h 3857273"/>
              <a:gd name="connsiteX6" fmla="*/ 0 w 2776454"/>
              <a:gd name="connsiteY6" fmla="*/ 1388227 h 3857273"/>
              <a:gd name="connsiteX7" fmla="*/ 1388227 w 2776454"/>
              <a:gd name="connsiteY7" fmla="*/ 0 h 385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6454" h="3857273">
                <a:moveTo>
                  <a:pt x="1388227" y="0"/>
                </a:moveTo>
                <a:cubicBezTo>
                  <a:pt x="2154924" y="0"/>
                  <a:pt x="2776454" y="621530"/>
                  <a:pt x="2776454" y="1388227"/>
                </a:cubicBezTo>
                <a:cubicBezTo>
                  <a:pt x="2776454" y="1748500"/>
                  <a:pt x="2776453" y="2108773"/>
                  <a:pt x="2776453" y="2469046"/>
                </a:cubicBezTo>
                <a:cubicBezTo>
                  <a:pt x="2776453" y="3235743"/>
                  <a:pt x="2154923" y="3857273"/>
                  <a:pt x="1388226" y="3857273"/>
                </a:cubicBezTo>
                <a:lnTo>
                  <a:pt x="1388227" y="3857272"/>
                </a:lnTo>
                <a:cubicBezTo>
                  <a:pt x="621530" y="3857272"/>
                  <a:pt x="0" y="3235742"/>
                  <a:pt x="0" y="2469045"/>
                </a:cubicBezTo>
                <a:lnTo>
                  <a:pt x="0" y="1388227"/>
                </a:lnTo>
                <a:cubicBezTo>
                  <a:pt x="0" y="621530"/>
                  <a:pt x="621530" y="0"/>
                  <a:pt x="138822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EB4BFA9-7B4D-462E-B548-6D0D527F12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5681" y="571500"/>
            <a:ext cx="2840638" cy="3940341"/>
          </a:xfrm>
          <a:custGeom>
            <a:avLst/>
            <a:gdLst>
              <a:gd name="connsiteX0" fmla="*/ 2268997 w 4537994"/>
              <a:gd name="connsiteY0" fmla="*/ 0 h 6304546"/>
              <a:gd name="connsiteX1" fmla="*/ 4537994 w 4537994"/>
              <a:gd name="connsiteY1" fmla="*/ 2268997 h 6304546"/>
              <a:gd name="connsiteX2" fmla="*/ 4537994 w 4537994"/>
              <a:gd name="connsiteY2" fmla="*/ 4035549 h 6304546"/>
              <a:gd name="connsiteX3" fmla="*/ 2268997 w 4537994"/>
              <a:gd name="connsiteY3" fmla="*/ 6304546 h 6304546"/>
              <a:gd name="connsiteX4" fmla="*/ 0 w 4537994"/>
              <a:gd name="connsiteY4" fmla="*/ 4035549 h 6304546"/>
              <a:gd name="connsiteX5" fmla="*/ 0 w 4537994"/>
              <a:gd name="connsiteY5" fmla="*/ 2268997 h 6304546"/>
              <a:gd name="connsiteX6" fmla="*/ 2268997 w 4537994"/>
              <a:gd name="connsiteY6" fmla="*/ 0 h 630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7994" h="6304546">
                <a:moveTo>
                  <a:pt x="2268997" y="0"/>
                </a:moveTo>
                <a:cubicBezTo>
                  <a:pt x="3522129" y="0"/>
                  <a:pt x="4537994" y="1015865"/>
                  <a:pt x="4537994" y="2268997"/>
                </a:cubicBezTo>
                <a:lnTo>
                  <a:pt x="4537994" y="4035549"/>
                </a:lnTo>
                <a:cubicBezTo>
                  <a:pt x="4537994" y="5288681"/>
                  <a:pt x="3522129" y="6304546"/>
                  <a:pt x="2268997" y="6304546"/>
                </a:cubicBezTo>
                <a:cubicBezTo>
                  <a:pt x="1015865" y="6304546"/>
                  <a:pt x="0" y="5288681"/>
                  <a:pt x="0" y="4035549"/>
                </a:cubicBezTo>
                <a:lnTo>
                  <a:pt x="0" y="2268997"/>
                </a:lnTo>
                <a:cubicBezTo>
                  <a:pt x="0" y="1015865"/>
                  <a:pt x="1015865" y="0"/>
                  <a:pt x="226899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793CE74-F61D-49CF-AE18-94920CB018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15387" y="2468751"/>
            <a:ext cx="1908062" cy="2646736"/>
          </a:xfrm>
          <a:custGeom>
            <a:avLst/>
            <a:gdLst>
              <a:gd name="connsiteX0" fmla="*/ 1524090 w 3048179"/>
              <a:gd name="connsiteY0" fmla="*/ 0 h 4234777"/>
              <a:gd name="connsiteX1" fmla="*/ 3048179 w 3048179"/>
              <a:gd name="connsiteY1" fmla="*/ 1524090 h 4234777"/>
              <a:gd name="connsiteX2" fmla="*/ 3048179 w 3048179"/>
              <a:gd name="connsiteY2" fmla="*/ 2710687 h 4234777"/>
              <a:gd name="connsiteX3" fmla="*/ 1524089 w 3048179"/>
              <a:gd name="connsiteY3" fmla="*/ 4234777 h 4234777"/>
              <a:gd name="connsiteX4" fmla="*/ 1524090 w 3048179"/>
              <a:gd name="connsiteY4" fmla="*/ 4234776 h 4234777"/>
              <a:gd name="connsiteX5" fmla="*/ 0 w 3048179"/>
              <a:gd name="connsiteY5" fmla="*/ 2710686 h 4234777"/>
              <a:gd name="connsiteX6" fmla="*/ 0 w 3048179"/>
              <a:gd name="connsiteY6" fmla="*/ 1524090 h 4234777"/>
              <a:gd name="connsiteX7" fmla="*/ 1524090 w 3048179"/>
              <a:gd name="connsiteY7" fmla="*/ 0 h 423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8179" h="4234777">
                <a:moveTo>
                  <a:pt x="1524090" y="0"/>
                </a:moveTo>
                <a:cubicBezTo>
                  <a:pt x="2365823" y="0"/>
                  <a:pt x="3048179" y="682358"/>
                  <a:pt x="3048179" y="1524090"/>
                </a:cubicBezTo>
                <a:cubicBezTo>
                  <a:pt x="3048179" y="1919622"/>
                  <a:pt x="3048179" y="2315155"/>
                  <a:pt x="3048179" y="2710687"/>
                </a:cubicBezTo>
                <a:cubicBezTo>
                  <a:pt x="3048179" y="3552419"/>
                  <a:pt x="2365821" y="4234777"/>
                  <a:pt x="1524089" y="4234777"/>
                </a:cubicBezTo>
                <a:lnTo>
                  <a:pt x="1524090" y="4234776"/>
                </a:lnTo>
                <a:cubicBezTo>
                  <a:pt x="682358" y="4234776"/>
                  <a:pt x="0" y="3552418"/>
                  <a:pt x="0" y="2710686"/>
                </a:cubicBezTo>
                <a:lnTo>
                  <a:pt x="0" y="1524090"/>
                </a:lnTo>
                <a:cubicBezTo>
                  <a:pt x="0" y="682358"/>
                  <a:pt x="682358" y="0"/>
                  <a:pt x="152409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3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6" grpId="0" animBg="1"/>
      <p:bldP spid="16" grpId="1" animBg="1"/>
      <p:bldP spid="23" grpId="0" animBg="1"/>
      <p:bldP spid="23" grpId="1" animBg="1"/>
      <p:bldP spid="17" grpId="0" animBg="1"/>
      <p:bldP spid="17" grpId="1" animBg="1"/>
      <p:bldP spid="24" grpId="0" animBg="1"/>
      <p:bldP spid="24" grpId="1" animBg="1"/>
      <p:bldP spid="18" grpId="0" animBg="1"/>
      <p:bldP spid="18" grpId="1" animBg="1"/>
      <p:bldP spid="15" grpId="0" animBg="1"/>
      <p:bldP spid="15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37589E-6744-44A9-A852-CD2C55ABD954}"/>
              </a:ext>
            </a:extLst>
          </p:cNvPr>
          <p:cNvSpPr/>
          <p:nvPr userDrawn="1"/>
        </p:nvSpPr>
        <p:spPr>
          <a:xfrm>
            <a:off x="5346355" y="0"/>
            <a:ext cx="6845645" cy="6858000"/>
          </a:xfrm>
          <a:custGeom>
            <a:avLst/>
            <a:gdLst>
              <a:gd name="connsiteX0" fmla="*/ 0 w 1583055"/>
              <a:gd name="connsiteY0" fmla="*/ 0 h 1585912"/>
              <a:gd name="connsiteX1" fmla="*/ 1583055 w 1583055"/>
              <a:gd name="connsiteY1" fmla="*/ 0 h 1585912"/>
              <a:gd name="connsiteX2" fmla="*/ 1583055 w 1583055"/>
              <a:gd name="connsiteY2" fmla="*/ 1585913 h 1585912"/>
              <a:gd name="connsiteX3" fmla="*/ 0 w 1583055"/>
              <a:gd name="connsiteY3" fmla="*/ 1585913 h 158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3055" h="1585912">
                <a:moveTo>
                  <a:pt x="0" y="0"/>
                </a:moveTo>
                <a:lnTo>
                  <a:pt x="1583055" y="0"/>
                </a:lnTo>
                <a:lnTo>
                  <a:pt x="1583055" y="1585913"/>
                </a:lnTo>
                <a:lnTo>
                  <a:pt x="0" y="1585913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2600000" scaled="0"/>
            <a:tileRect/>
          </a:gradFill>
          <a:ln>
            <a:noFill/>
          </a:ln>
          <a:effectLst>
            <a:outerShdw blurRad="317500" dist="127000" dir="30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B341A3-EDB9-4A36-9AB6-384E240C25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3400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7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B03B17-6930-4F63-9434-23D92896D02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76300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7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9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0 L 5E-6 -0.17222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1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 L 5E-6 0.1916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6" grpId="0" animBg="1"/>
      <p:bldP spid="6" grpId="1" animBg="1"/>
      <p:bldP spid="7" grpId="0" animBg="1"/>
      <p:bldP spid="7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80FCED-A554-47E1-9D15-6BA8B64B95D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41690" y="4625416"/>
            <a:ext cx="927376" cy="927374"/>
          </a:xfrm>
          <a:custGeom>
            <a:avLst/>
            <a:gdLst>
              <a:gd name="connsiteX0" fmla="*/ 463688 w 927376"/>
              <a:gd name="connsiteY0" fmla="*/ 0 h 927374"/>
              <a:gd name="connsiteX1" fmla="*/ 927376 w 927376"/>
              <a:gd name="connsiteY1" fmla="*/ 463687 h 927374"/>
              <a:gd name="connsiteX2" fmla="*/ 463688 w 927376"/>
              <a:gd name="connsiteY2" fmla="*/ 927374 h 927374"/>
              <a:gd name="connsiteX3" fmla="*/ 0 w 927376"/>
              <a:gd name="connsiteY3" fmla="*/ 463687 h 927374"/>
              <a:gd name="connsiteX4" fmla="*/ 463688 w 927376"/>
              <a:gd name="connsiteY4" fmla="*/ 0 h 92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376" h="927374">
                <a:moveTo>
                  <a:pt x="463688" y="0"/>
                </a:moveTo>
                <a:cubicBezTo>
                  <a:pt x="719776" y="0"/>
                  <a:pt x="927376" y="207600"/>
                  <a:pt x="927376" y="463687"/>
                </a:cubicBezTo>
                <a:cubicBezTo>
                  <a:pt x="927376" y="719774"/>
                  <a:pt x="719776" y="927374"/>
                  <a:pt x="463688" y="927374"/>
                </a:cubicBezTo>
                <a:cubicBezTo>
                  <a:pt x="207600" y="927374"/>
                  <a:pt x="0" y="719774"/>
                  <a:pt x="0" y="463687"/>
                </a:cubicBezTo>
                <a:cubicBezTo>
                  <a:pt x="0" y="207600"/>
                  <a:pt x="207600" y="0"/>
                  <a:pt x="4636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D103FE-7957-4690-8E4C-9E98689539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35439" y="4625416"/>
            <a:ext cx="927376" cy="927374"/>
          </a:xfrm>
          <a:custGeom>
            <a:avLst/>
            <a:gdLst>
              <a:gd name="connsiteX0" fmla="*/ 463688 w 927376"/>
              <a:gd name="connsiteY0" fmla="*/ 0 h 927374"/>
              <a:gd name="connsiteX1" fmla="*/ 927376 w 927376"/>
              <a:gd name="connsiteY1" fmla="*/ 463687 h 927374"/>
              <a:gd name="connsiteX2" fmla="*/ 463688 w 927376"/>
              <a:gd name="connsiteY2" fmla="*/ 927374 h 927374"/>
              <a:gd name="connsiteX3" fmla="*/ 0 w 927376"/>
              <a:gd name="connsiteY3" fmla="*/ 463687 h 927374"/>
              <a:gd name="connsiteX4" fmla="*/ 463688 w 927376"/>
              <a:gd name="connsiteY4" fmla="*/ 0 h 92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376" h="927374">
                <a:moveTo>
                  <a:pt x="463688" y="0"/>
                </a:moveTo>
                <a:cubicBezTo>
                  <a:pt x="719776" y="0"/>
                  <a:pt x="927376" y="207600"/>
                  <a:pt x="927376" y="463687"/>
                </a:cubicBezTo>
                <a:cubicBezTo>
                  <a:pt x="927376" y="719774"/>
                  <a:pt x="719776" y="927374"/>
                  <a:pt x="463688" y="927374"/>
                </a:cubicBezTo>
                <a:cubicBezTo>
                  <a:pt x="207600" y="927374"/>
                  <a:pt x="0" y="719774"/>
                  <a:pt x="0" y="463687"/>
                </a:cubicBezTo>
                <a:cubicBezTo>
                  <a:pt x="0" y="207600"/>
                  <a:pt x="207600" y="0"/>
                  <a:pt x="4636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A83DA0C-54F6-4C5B-884F-555AE8B7B8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29188" y="4625416"/>
            <a:ext cx="927376" cy="927374"/>
          </a:xfrm>
          <a:custGeom>
            <a:avLst/>
            <a:gdLst>
              <a:gd name="connsiteX0" fmla="*/ 463688 w 927376"/>
              <a:gd name="connsiteY0" fmla="*/ 0 h 927374"/>
              <a:gd name="connsiteX1" fmla="*/ 927376 w 927376"/>
              <a:gd name="connsiteY1" fmla="*/ 463687 h 927374"/>
              <a:gd name="connsiteX2" fmla="*/ 463688 w 927376"/>
              <a:gd name="connsiteY2" fmla="*/ 927374 h 927374"/>
              <a:gd name="connsiteX3" fmla="*/ 0 w 927376"/>
              <a:gd name="connsiteY3" fmla="*/ 463687 h 927374"/>
              <a:gd name="connsiteX4" fmla="*/ 463688 w 927376"/>
              <a:gd name="connsiteY4" fmla="*/ 0 h 92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376" h="927374">
                <a:moveTo>
                  <a:pt x="463688" y="0"/>
                </a:moveTo>
                <a:cubicBezTo>
                  <a:pt x="719776" y="0"/>
                  <a:pt x="927376" y="207600"/>
                  <a:pt x="927376" y="463687"/>
                </a:cubicBezTo>
                <a:cubicBezTo>
                  <a:pt x="927376" y="719774"/>
                  <a:pt x="719776" y="927374"/>
                  <a:pt x="463688" y="927374"/>
                </a:cubicBezTo>
                <a:cubicBezTo>
                  <a:pt x="207600" y="927374"/>
                  <a:pt x="0" y="719774"/>
                  <a:pt x="0" y="463687"/>
                </a:cubicBezTo>
                <a:cubicBezTo>
                  <a:pt x="0" y="207600"/>
                  <a:pt x="207600" y="0"/>
                  <a:pt x="4636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37841B-49DE-42BE-B196-FFFC18EABE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22937" y="4625416"/>
            <a:ext cx="927376" cy="927374"/>
          </a:xfrm>
          <a:custGeom>
            <a:avLst/>
            <a:gdLst>
              <a:gd name="connsiteX0" fmla="*/ 463688 w 927376"/>
              <a:gd name="connsiteY0" fmla="*/ 0 h 927374"/>
              <a:gd name="connsiteX1" fmla="*/ 927376 w 927376"/>
              <a:gd name="connsiteY1" fmla="*/ 463687 h 927374"/>
              <a:gd name="connsiteX2" fmla="*/ 463688 w 927376"/>
              <a:gd name="connsiteY2" fmla="*/ 927374 h 927374"/>
              <a:gd name="connsiteX3" fmla="*/ 0 w 927376"/>
              <a:gd name="connsiteY3" fmla="*/ 463687 h 927374"/>
              <a:gd name="connsiteX4" fmla="*/ 463688 w 927376"/>
              <a:gd name="connsiteY4" fmla="*/ 0 h 92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376" h="927374">
                <a:moveTo>
                  <a:pt x="463688" y="0"/>
                </a:moveTo>
                <a:cubicBezTo>
                  <a:pt x="719776" y="0"/>
                  <a:pt x="927376" y="207600"/>
                  <a:pt x="927376" y="463687"/>
                </a:cubicBezTo>
                <a:cubicBezTo>
                  <a:pt x="927376" y="719774"/>
                  <a:pt x="719776" y="927374"/>
                  <a:pt x="463688" y="927374"/>
                </a:cubicBezTo>
                <a:cubicBezTo>
                  <a:pt x="207600" y="927374"/>
                  <a:pt x="0" y="719774"/>
                  <a:pt x="0" y="463687"/>
                </a:cubicBezTo>
                <a:cubicBezTo>
                  <a:pt x="0" y="207600"/>
                  <a:pt x="207600" y="0"/>
                  <a:pt x="4636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CCB0A5-A0E2-427B-A16D-2418669EFD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2313" y="2476501"/>
            <a:ext cx="927376" cy="927374"/>
          </a:xfrm>
          <a:custGeom>
            <a:avLst/>
            <a:gdLst>
              <a:gd name="connsiteX0" fmla="*/ 463688 w 927376"/>
              <a:gd name="connsiteY0" fmla="*/ 0 h 927374"/>
              <a:gd name="connsiteX1" fmla="*/ 927376 w 927376"/>
              <a:gd name="connsiteY1" fmla="*/ 463687 h 927374"/>
              <a:gd name="connsiteX2" fmla="*/ 463688 w 927376"/>
              <a:gd name="connsiteY2" fmla="*/ 927374 h 927374"/>
              <a:gd name="connsiteX3" fmla="*/ 0 w 927376"/>
              <a:gd name="connsiteY3" fmla="*/ 463687 h 927374"/>
              <a:gd name="connsiteX4" fmla="*/ 463688 w 927376"/>
              <a:gd name="connsiteY4" fmla="*/ 0 h 92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376" h="927374">
                <a:moveTo>
                  <a:pt x="463688" y="0"/>
                </a:moveTo>
                <a:cubicBezTo>
                  <a:pt x="719776" y="0"/>
                  <a:pt x="927376" y="207600"/>
                  <a:pt x="927376" y="463687"/>
                </a:cubicBezTo>
                <a:cubicBezTo>
                  <a:pt x="927376" y="719774"/>
                  <a:pt x="719776" y="927374"/>
                  <a:pt x="463688" y="927374"/>
                </a:cubicBezTo>
                <a:cubicBezTo>
                  <a:pt x="207600" y="927374"/>
                  <a:pt x="0" y="719774"/>
                  <a:pt x="0" y="463687"/>
                </a:cubicBezTo>
                <a:cubicBezTo>
                  <a:pt x="0" y="207600"/>
                  <a:pt x="207600" y="0"/>
                  <a:pt x="46368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2412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1.11111E-6 L 1.45833E-6 0.12685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1.11111E-6 L 1.45833E-6 0.1268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1.11111E-6 L 1.45833E-6 0.12685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1.11111E-6 L 1.45833E-6 0.12685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1.11111E-6 L 1.45833E-6 0.12685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8" grpId="0" animBg="1"/>
      <p:bldP spid="8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C6542FB7-3872-F14B-E92F-713EEFA65A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11329" y="1686530"/>
            <a:ext cx="2137646" cy="3109431"/>
          </a:xfrm>
          <a:prstGeom prst="roundRect">
            <a:avLst>
              <a:gd name="adj" fmla="val 8745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91E7947-215D-6901-D533-7FFDB763BA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21021" y="1686530"/>
            <a:ext cx="2137646" cy="3109431"/>
          </a:xfrm>
          <a:prstGeom prst="roundRect">
            <a:avLst>
              <a:gd name="adj" fmla="val 8745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B3B4CCC7-AFAA-34BA-385C-543E6C0BC9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0814" y="1686531"/>
            <a:ext cx="2137646" cy="3109431"/>
          </a:xfrm>
          <a:prstGeom prst="roundRect">
            <a:avLst>
              <a:gd name="adj" fmla="val 8745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7043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BA4849D-5872-B883-FDA4-FCFFBEAA6A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21839" y="3506949"/>
            <a:ext cx="2406232" cy="2373754"/>
          </a:xfrm>
          <a:custGeom>
            <a:avLst/>
            <a:gdLst>
              <a:gd name="connsiteX0" fmla="*/ 0 w 2406232"/>
              <a:gd name="connsiteY0" fmla="*/ 0 h 2373754"/>
              <a:gd name="connsiteX1" fmla="*/ 2406232 w 2406232"/>
              <a:gd name="connsiteY1" fmla="*/ 0 h 2373754"/>
              <a:gd name="connsiteX2" fmla="*/ 2406232 w 2406232"/>
              <a:gd name="connsiteY2" fmla="*/ 2373754 h 237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6232" h="2373754">
                <a:moveTo>
                  <a:pt x="0" y="0"/>
                </a:moveTo>
                <a:lnTo>
                  <a:pt x="2406232" y="0"/>
                </a:lnTo>
                <a:lnTo>
                  <a:pt x="2406232" y="237375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F5CEA5-3877-7EBF-9DE8-4015018B04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68374" y="940478"/>
            <a:ext cx="2399984" cy="2408629"/>
          </a:xfrm>
          <a:custGeom>
            <a:avLst/>
            <a:gdLst>
              <a:gd name="connsiteX0" fmla="*/ 0 w 2399984"/>
              <a:gd name="connsiteY0" fmla="*/ 0 h 2408629"/>
              <a:gd name="connsiteX1" fmla="*/ 22778 w 2399984"/>
              <a:gd name="connsiteY1" fmla="*/ 0 h 2408629"/>
              <a:gd name="connsiteX2" fmla="*/ 2399984 w 2399984"/>
              <a:gd name="connsiteY2" fmla="*/ 2408629 h 2408629"/>
              <a:gd name="connsiteX3" fmla="*/ 0 w 2399984"/>
              <a:gd name="connsiteY3" fmla="*/ 2408629 h 24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9984" h="2408629">
                <a:moveTo>
                  <a:pt x="0" y="0"/>
                </a:moveTo>
                <a:lnTo>
                  <a:pt x="22778" y="0"/>
                </a:lnTo>
                <a:lnTo>
                  <a:pt x="2399984" y="2408629"/>
                </a:lnTo>
                <a:lnTo>
                  <a:pt x="0" y="2408629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150" dirty="0"/>
              <a:t>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710E11-0367-44A9-97A4-73C0E021C9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56820" y="935038"/>
            <a:ext cx="2520156" cy="2520156"/>
          </a:xfrm>
          <a:custGeom>
            <a:avLst/>
            <a:gdLst>
              <a:gd name="connsiteX0" fmla="*/ 1260078 w 2520156"/>
              <a:gd name="connsiteY0" fmla="*/ 0 h 2520156"/>
              <a:gd name="connsiteX1" fmla="*/ 2520156 w 2520156"/>
              <a:gd name="connsiteY1" fmla="*/ 1260078 h 2520156"/>
              <a:gd name="connsiteX2" fmla="*/ 1260078 w 2520156"/>
              <a:gd name="connsiteY2" fmla="*/ 2520156 h 2520156"/>
              <a:gd name="connsiteX3" fmla="*/ 0 w 2520156"/>
              <a:gd name="connsiteY3" fmla="*/ 1260078 h 2520156"/>
              <a:gd name="connsiteX4" fmla="*/ 1260078 w 2520156"/>
              <a:gd name="connsiteY4" fmla="*/ 0 h 25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156" h="2520156">
                <a:moveTo>
                  <a:pt x="1260078" y="0"/>
                </a:moveTo>
                <a:cubicBezTo>
                  <a:pt x="1956000" y="0"/>
                  <a:pt x="2520156" y="564156"/>
                  <a:pt x="2520156" y="1260078"/>
                </a:cubicBezTo>
                <a:cubicBezTo>
                  <a:pt x="2520156" y="1956000"/>
                  <a:pt x="1956000" y="2520156"/>
                  <a:pt x="1260078" y="2520156"/>
                </a:cubicBezTo>
                <a:cubicBezTo>
                  <a:pt x="564156" y="2520156"/>
                  <a:pt x="0" y="1956000"/>
                  <a:pt x="0" y="1260078"/>
                </a:cubicBezTo>
                <a:cubicBezTo>
                  <a:pt x="0" y="564156"/>
                  <a:pt x="564156" y="0"/>
                  <a:pt x="126007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D93A7-E93A-4230-A74A-6C76021CF0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6976" y="3455194"/>
            <a:ext cx="2520156" cy="2520156"/>
          </a:xfrm>
          <a:custGeom>
            <a:avLst/>
            <a:gdLst>
              <a:gd name="connsiteX0" fmla="*/ 1260078 w 2520156"/>
              <a:gd name="connsiteY0" fmla="*/ 0 h 2520156"/>
              <a:gd name="connsiteX1" fmla="*/ 2520156 w 2520156"/>
              <a:gd name="connsiteY1" fmla="*/ 1260078 h 2520156"/>
              <a:gd name="connsiteX2" fmla="*/ 1260078 w 2520156"/>
              <a:gd name="connsiteY2" fmla="*/ 2520156 h 2520156"/>
              <a:gd name="connsiteX3" fmla="*/ 0 w 2520156"/>
              <a:gd name="connsiteY3" fmla="*/ 1260078 h 2520156"/>
              <a:gd name="connsiteX4" fmla="*/ 1260078 w 2520156"/>
              <a:gd name="connsiteY4" fmla="*/ 0 h 25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156" h="2520156">
                <a:moveTo>
                  <a:pt x="1260078" y="0"/>
                </a:moveTo>
                <a:cubicBezTo>
                  <a:pt x="1956000" y="0"/>
                  <a:pt x="2520156" y="564156"/>
                  <a:pt x="2520156" y="1260078"/>
                </a:cubicBezTo>
                <a:cubicBezTo>
                  <a:pt x="2520156" y="1956000"/>
                  <a:pt x="1956000" y="2520156"/>
                  <a:pt x="1260078" y="2520156"/>
                </a:cubicBezTo>
                <a:cubicBezTo>
                  <a:pt x="564156" y="2520156"/>
                  <a:pt x="0" y="1956000"/>
                  <a:pt x="0" y="1260078"/>
                </a:cubicBezTo>
                <a:cubicBezTo>
                  <a:pt x="0" y="564156"/>
                  <a:pt x="564156" y="0"/>
                  <a:pt x="126007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061B80-0977-4F2B-A87E-2B0727E0D4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97132" y="935038"/>
            <a:ext cx="2520156" cy="2520156"/>
          </a:xfrm>
          <a:custGeom>
            <a:avLst/>
            <a:gdLst>
              <a:gd name="connsiteX0" fmla="*/ 1260078 w 2520156"/>
              <a:gd name="connsiteY0" fmla="*/ 0 h 2520156"/>
              <a:gd name="connsiteX1" fmla="*/ 2520156 w 2520156"/>
              <a:gd name="connsiteY1" fmla="*/ 1260078 h 2520156"/>
              <a:gd name="connsiteX2" fmla="*/ 1260078 w 2520156"/>
              <a:gd name="connsiteY2" fmla="*/ 2520156 h 2520156"/>
              <a:gd name="connsiteX3" fmla="*/ 0 w 2520156"/>
              <a:gd name="connsiteY3" fmla="*/ 1260078 h 2520156"/>
              <a:gd name="connsiteX4" fmla="*/ 1260078 w 2520156"/>
              <a:gd name="connsiteY4" fmla="*/ 0 h 252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156" h="2520156">
                <a:moveTo>
                  <a:pt x="1260078" y="0"/>
                </a:moveTo>
                <a:cubicBezTo>
                  <a:pt x="1956000" y="0"/>
                  <a:pt x="2520156" y="564156"/>
                  <a:pt x="2520156" y="1260078"/>
                </a:cubicBezTo>
                <a:cubicBezTo>
                  <a:pt x="2520156" y="1956000"/>
                  <a:pt x="1956000" y="2520156"/>
                  <a:pt x="1260078" y="2520156"/>
                </a:cubicBezTo>
                <a:cubicBezTo>
                  <a:pt x="564156" y="2520156"/>
                  <a:pt x="0" y="1956000"/>
                  <a:pt x="0" y="1260078"/>
                </a:cubicBezTo>
                <a:cubicBezTo>
                  <a:pt x="0" y="564156"/>
                  <a:pt x="564156" y="0"/>
                  <a:pt x="126007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842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1.11111E-6 L 1.66667E-6 0.12685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1.11022E-16 L 8.33333E-7 0.1268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1.11111E-6 L 2.08333E-7 0.12685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55714B5-F0B4-3364-C5EF-BA5DF7F638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43275" y="-390675"/>
            <a:ext cx="5534025" cy="3997989"/>
          </a:xfrm>
          <a:custGeom>
            <a:avLst/>
            <a:gdLst>
              <a:gd name="connsiteX0" fmla="*/ 678579 w 5534025"/>
              <a:gd name="connsiteY0" fmla="*/ 2038656 h 3997989"/>
              <a:gd name="connsiteX1" fmla="*/ 1004291 w 5534025"/>
              <a:gd name="connsiteY1" fmla="*/ 2110008 h 3997989"/>
              <a:gd name="connsiteX2" fmla="*/ 1245934 w 5534025"/>
              <a:gd name="connsiteY2" fmla="*/ 2317197 h 3997989"/>
              <a:gd name="connsiteX3" fmla="*/ 1336931 w 5534025"/>
              <a:gd name="connsiteY3" fmla="*/ 2643812 h 3997989"/>
              <a:gd name="connsiteX4" fmla="*/ 1249359 w 5534025"/>
              <a:gd name="connsiteY4" fmla="*/ 2962970 h 3997989"/>
              <a:gd name="connsiteX5" fmla="*/ 1016662 w 5534025"/>
              <a:gd name="connsiteY5" fmla="*/ 3240319 h 3997989"/>
              <a:gd name="connsiteX6" fmla="*/ 696878 w 5534025"/>
              <a:gd name="connsiteY6" fmla="*/ 3527078 h 3997989"/>
              <a:gd name="connsiteX7" fmla="*/ 496906 w 5534025"/>
              <a:gd name="connsiteY7" fmla="*/ 3673167 h 3997989"/>
              <a:gd name="connsiteX8" fmla="*/ 1372357 w 5534025"/>
              <a:gd name="connsiteY8" fmla="*/ 3673167 h 3997989"/>
              <a:gd name="connsiteX9" fmla="*/ 1372357 w 5534025"/>
              <a:gd name="connsiteY9" fmla="*/ 3985336 h 3997989"/>
              <a:gd name="connsiteX10" fmla="*/ 7575 w 5534025"/>
              <a:gd name="connsiteY10" fmla="*/ 3985336 h 3997989"/>
              <a:gd name="connsiteX11" fmla="*/ 7575 w 5534025"/>
              <a:gd name="connsiteY11" fmla="*/ 3745227 h 3997989"/>
              <a:gd name="connsiteX12" fmla="*/ 398130 w 5534025"/>
              <a:gd name="connsiteY12" fmla="*/ 3390904 h 3997989"/>
              <a:gd name="connsiteX13" fmla="*/ 712996 w 5534025"/>
              <a:gd name="connsiteY13" fmla="*/ 3110027 h 3997989"/>
              <a:gd name="connsiteX14" fmla="*/ 917504 w 5534025"/>
              <a:gd name="connsiteY14" fmla="*/ 2885211 h 3997989"/>
              <a:gd name="connsiteX15" fmla="*/ 989300 w 5534025"/>
              <a:gd name="connsiteY15" fmla="*/ 2653926 h 3997989"/>
              <a:gd name="connsiteX16" fmla="*/ 942833 w 5534025"/>
              <a:gd name="connsiteY16" fmla="*/ 2491295 h 3997989"/>
              <a:gd name="connsiteX17" fmla="*/ 823260 w 5534025"/>
              <a:gd name="connsiteY17" fmla="*/ 2387378 h 3997989"/>
              <a:gd name="connsiteX18" fmla="*/ 671004 w 5534025"/>
              <a:gd name="connsiteY18" fmla="*/ 2350825 h 3997989"/>
              <a:gd name="connsiteX19" fmla="*/ 512019 w 5534025"/>
              <a:gd name="connsiteY19" fmla="*/ 2382503 h 3997989"/>
              <a:gd name="connsiteX20" fmla="*/ 413544 w 5534025"/>
              <a:gd name="connsiteY20" fmla="*/ 2462175 h 3997989"/>
              <a:gd name="connsiteX21" fmla="*/ 360870 w 5534025"/>
              <a:gd name="connsiteY21" fmla="*/ 2560532 h 3997989"/>
              <a:gd name="connsiteX22" fmla="*/ 339735 w 5534025"/>
              <a:gd name="connsiteY22" fmla="*/ 2650118 h 3997989"/>
              <a:gd name="connsiteX23" fmla="*/ 334979 w 5534025"/>
              <a:gd name="connsiteY23" fmla="*/ 2725298 h 3997989"/>
              <a:gd name="connsiteX24" fmla="*/ 0 w 5534025"/>
              <a:gd name="connsiteY24" fmla="*/ 2725298 h 3997989"/>
              <a:gd name="connsiteX25" fmla="*/ 11566 w 5534025"/>
              <a:gd name="connsiteY25" fmla="*/ 2593798 h 3997989"/>
              <a:gd name="connsiteX26" fmla="*/ 61015 w 5534025"/>
              <a:gd name="connsiteY26" fmla="*/ 2426530 h 3997989"/>
              <a:gd name="connsiteX27" fmla="*/ 173574 w 5534025"/>
              <a:gd name="connsiteY27" fmla="*/ 2244755 h 3997989"/>
              <a:gd name="connsiteX28" fmla="*/ 371914 w 5534025"/>
              <a:gd name="connsiteY28" fmla="*/ 2097153 h 3997989"/>
              <a:gd name="connsiteX29" fmla="*/ 678579 w 5534025"/>
              <a:gd name="connsiteY29" fmla="*/ 2038656 h 3997989"/>
              <a:gd name="connsiteX30" fmla="*/ 4847826 w 5534025"/>
              <a:gd name="connsiteY30" fmla="*/ 2026003 h 3997989"/>
              <a:gd name="connsiteX31" fmla="*/ 5161325 w 5534025"/>
              <a:gd name="connsiteY31" fmla="*/ 2090602 h 3997989"/>
              <a:gd name="connsiteX32" fmla="*/ 5404478 w 5534025"/>
              <a:gd name="connsiteY32" fmla="*/ 2277174 h 3997989"/>
              <a:gd name="connsiteX33" fmla="*/ 5498599 w 5534025"/>
              <a:gd name="connsiteY33" fmla="*/ 2567924 h 3997989"/>
              <a:gd name="connsiteX34" fmla="*/ 5411329 w 5534025"/>
              <a:gd name="connsiteY34" fmla="*/ 2843862 h 3997989"/>
              <a:gd name="connsiteX35" fmla="*/ 5272544 w 5534025"/>
              <a:gd name="connsiteY35" fmla="*/ 2969093 h 3997989"/>
              <a:gd name="connsiteX36" fmla="*/ 5245577 w 5534025"/>
              <a:gd name="connsiteY36" fmla="*/ 2982101 h 3997989"/>
              <a:gd name="connsiteX37" fmla="*/ 5281903 w 5534025"/>
              <a:gd name="connsiteY37" fmla="*/ 2997719 h 3997989"/>
              <a:gd name="connsiteX38" fmla="*/ 5439196 w 5534025"/>
              <a:gd name="connsiteY38" fmla="*/ 3126569 h 3997989"/>
              <a:gd name="connsiteX39" fmla="*/ 5534025 w 5534025"/>
              <a:gd name="connsiteY39" fmla="*/ 3410488 h 3997989"/>
              <a:gd name="connsiteX40" fmla="*/ 5436958 w 5534025"/>
              <a:gd name="connsiteY40" fmla="*/ 3727454 h 3997989"/>
              <a:gd name="connsiteX41" fmla="*/ 5182643 w 5534025"/>
              <a:gd name="connsiteY41" fmla="*/ 3928533 h 3997989"/>
              <a:gd name="connsiteX42" fmla="*/ 4842790 w 5534025"/>
              <a:gd name="connsiteY42" fmla="*/ 3997989 h 3997989"/>
              <a:gd name="connsiteX43" fmla="*/ 4470351 w 5534025"/>
              <a:gd name="connsiteY43" fmla="*/ 3913842 h 3997989"/>
              <a:gd name="connsiteX44" fmla="*/ 4233382 w 5534025"/>
              <a:gd name="connsiteY44" fmla="*/ 3689770 h 3997989"/>
              <a:gd name="connsiteX45" fmla="*/ 4151554 w 5534025"/>
              <a:gd name="connsiteY45" fmla="*/ 3356890 h 3997989"/>
              <a:gd name="connsiteX46" fmla="*/ 4481453 w 5534025"/>
              <a:gd name="connsiteY46" fmla="*/ 3356890 h 3997989"/>
              <a:gd name="connsiteX47" fmla="*/ 4582246 w 5534025"/>
              <a:gd name="connsiteY47" fmla="*/ 3614289 h 3997989"/>
              <a:gd name="connsiteX48" fmla="*/ 4842790 w 5534025"/>
              <a:gd name="connsiteY48" fmla="*/ 3701015 h 3997989"/>
              <a:gd name="connsiteX49" fmla="*/ 5016726 w 5534025"/>
              <a:gd name="connsiteY49" fmla="*/ 3665731 h 3997989"/>
              <a:gd name="connsiteX50" fmla="*/ 5142201 w 5534025"/>
              <a:gd name="connsiteY50" fmla="*/ 3562704 h 3997989"/>
              <a:gd name="connsiteX51" fmla="*/ 5188929 w 5534025"/>
              <a:gd name="connsiteY51" fmla="*/ 3397832 h 3997989"/>
              <a:gd name="connsiteX52" fmla="*/ 5105709 w 5534025"/>
              <a:gd name="connsiteY52" fmla="*/ 3201550 h 3997989"/>
              <a:gd name="connsiteX53" fmla="*/ 4875673 w 5534025"/>
              <a:gd name="connsiteY53" fmla="*/ 3127578 h 3997989"/>
              <a:gd name="connsiteX54" fmla="*/ 4596875 w 5534025"/>
              <a:gd name="connsiteY54" fmla="*/ 3127578 h 3997989"/>
              <a:gd name="connsiteX55" fmla="*/ 4596875 w 5534025"/>
              <a:gd name="connsiteY55" fmla="*/ 2848336 h 3997989"/>
              <a:gd name="connsiteX56" fmla="*/ 4875673 w 5534025"/>
              <a:gd name="connsiteY56" fmla="*/ 2848336 h 3997989"/>
              <a:gd name="connsiteX57" fmla="*/ 5079091 w 5534025"/>
              <a:gd name="connsiteY57" fmla="*/ 2777868 h 3997989"/>
              <a:gd name="connsiteX58" fmla="*/ 5161082 w 5534025"/>
              <a:gd name="connsiteY58" fmla="*/ 2593232 h 3997989"/>
              <a:gd name="connsiteX59" fmla="*/ 5118443 w 5534025"/>
              <a:gd name="connsiteY59" fmla="*/ 2449580 h 3997989"/>
              <a:gd name="connsiteX60" fmla="*/ 5003044 w 5534025"/>
              <a:gd name="connsiteY60" fmla="*/ 2354470 h 3997989"/>
              <a:gd name="connsiteX61" fmla="*/ 4842790 w 5534025"/>
              <a:gd name="connsiteY61" fmla="*/ 2320439 h 3997989"/>
              <a:gd name="connsiteX62" fmla="*/ 4606647 w 5534025"/>
              <a:gd name="connsiteY62" fmla="*/ 2410590 h 3997989"/>
              <a:gd name="connsiteX63" fmla="*/ 4511801 w 5534025"/>
              <a:gd name="connsiteY63" fmla="*/ 2669601 h 3997989"/>
              <a:gd name="connsiteX64" fmla="*/ 4186976 w 5534025"/>
              <a:gd name="connsiteY64" fmla="*/ 2669601 h 3997989"/>
              <a:gd name="connsiteX65" fmla="*/ 4265785 w 5534025"/>
              <a:gd name="connsiteY65" fmla="*/ 2338372 h 3997989"/>
              <a:gd name="connsiteX66" fmla="*/ 4493926 w 5534025"/>
              <a:gd name="connsiteY66" fmla="*/ 2111903 h 3997989"/>
              <a:gd name="connsiteX67" fmla="*/ 4847826 w 5534025"/>
              <a:gd name="connsiteY67" fmla="*/ 2026003 h 3997989"/>
              <a:gd name="connsiteX68" fmla="*/ 4359643 w 5534025"/>
              <a:gd name="connsiteY68" fmla="*/ 319748 h 3997989"/>
              <a:gd name="connsiteX69" fmla="*/ 4068067 w 5534025"/>
              <a:gd name="connsiteY69" fmla="*/ 485685 h 3997989"/>
              <a:gd name="connsiteX70" fmla="*/ 3950228 w 5534025"/>
              <a:gd name="connsiteY70" fmla="*/ 984707 h 3997989"/>
              <a:gd name="connsiteX71" fmla="*/ 4067001 w 5534025"/>
              <a:gd name="connsiteY71" fmla="*/ 1488765 h 3997989"/>
              <a:gd name="connsiteX72" fmla="*/ 4359643 w 5534025"/>
              <a:gd name="connsiteY72" fmla="*/ 1657322 h 3997989"/>
              <a:gd name="connsiteX73" fmla="*/ 4650877 w 5534025"/>
              <a:gd name="connsiteY73" fmla="*/ 1489712 h 3997989"/>
              <a:gd name="connsiteX74" fmla="*/ 4769058 w 5534025"/>
              <a:gd name="connsiteY74" fmla="*/ 984707 h 3997989"/>
              <a:gd name="connsiteX75" fmla="*/ 4651016 w 5534025"/>
              <a:gd name="connsiteY75" fmla="*/ 485966 h 3997989"/>
              <a:gd name="connsiteX76" fmla="*/ 4359643 w 5534025"/>
              <a:gd name="connsiteY76" fmla="*/ 319748 h 3997989"/>
              <a:gd name="connsiteX77" fmla="*/ 1154829 w 5534025"/>
              <a:gd name="connsiteY77" fmla="*/ 12654 h 3997989"/>
              <a:gd name="connsiteX78" fmla="*/ 1480541 w 5534025"/>
              <a:gd name="connsiteY78" fmla="*/ 84006 h 3997989"/>
              <a:gd name="connsiteX79" fmla="*/ 1722184 w 5534025"/>
              <a:gd name="connsiteY79" fmla="*/ 291195 h 3997989"/>
              <a:gd name="connsiteX80" fmla="*/ 1813181 w 5534025"/>
              <a:gd name="connsiteY80" fmla="*/ 617810 h 3997989"/>
              <a:gd name="connsiteX81" fmla="*/ 1725609 w 5534025"/>
              <a:gd name="connsiteY81" fmla="*/ 936968 h 3997989"/>
              <a:gd name="connsiteX82" fmla="*/ 1492912 w 5534025"/>
              <a:gd name="connsiteY82" fmla="*/ 1214317 h 3997989"/>
              <a:gd name="connsiteX83" fmla="*/ 1173128 w 5534025"/>
              <a:gd name="connsiteY83" fmla="*/ 1501076 h 3997989"/>
              <a:gd name="connsiteX84" fmla="*/ 973156 w 5534025"/>
              <a:gd name="connsiteY84" fmla="*/ 1647165 h 3997989"/>
              <a:gd name="connsiteX85" fmla="*/ 1848607 w 5534025"/>
              <a:gd name="connsiteY85" fmla="*/ 1647165 h 3997989"/>
              <a:gd name="connsiteX86" fmla="*/ 1848607 w 5534025"/>
              <a:gd name="connsiteY86" fmla="*/ 1959334 h 3997989"/>
              <a:gd name="connsiteX87" fmla="*/ 483825 w 5534025"/>
              <a:gd name="connsiteY87" fmla="*/ 1959334 h 3997989"/>
              <a:gd name="connsiteX88" fmla="*/ 483825 w 5534025"/>
              <a:gd name="connsiteY88" fmla="*/ 1719225 h 3997989"/>
              <a:gd name="connsiteX89" fmla="*/ 874380 w 5534025"/>
              <a:gd name="connsiteY89" fmla="*/ 1364901 h 3997989"/>
              <a:gd name="connsiteX90" fmla="*/ 1189246 w 5534025"/>
              <a:gd name="connsiteY90" fmla="*/ 1084025 h 3997989"/>
              <a:gd name="connsiteX91" fmla="*/ 1393754 w 5534025"/>
              <a:gd name="connsiteY91" fmla="*/ 859209 h 3997989"/>
              <a:gd name="connsiteX92" fmla="*/ 1465550 w 5534025"/>
              <a:gd name="connsiteY92" fmla="*/ 627924 h 3997989"/>
              <a:gd name="connsiteX93" fmla="*/ 1419083 w 5534025"/>
              <a:gd name="connsiteY93" fmla="*/ 465293 h 3997989"/>
              <a:gd name="connsiteX94" fmla="*/ 1299510 w 5534025"/>
              <a:gd name="connsiteY94" fmla="*/ 361376 h 3997989"/>
              <a:gd name="connsiteX95" fmla="*/ 1147254 w 5534025"/>
              <a:gd name="connsiteY95" fmla="*/ 324823 h 3997989"/>
              <a:gd name="connsiteX96" fmla="*/ 988269 w 5534025"/>
              <a:gd name="connsiteY96" fmla="*/ 356502 h 3997989"/>
              <a:gd name="connsiteX97" fmla="*/ 889794 w 5534025"/>
              <a:gd name="connsiteY97" fmla="*/ 436174 h 3997989"/>
              <a:gd name="connsiteX98" fmla="*/ 837120 w 5534025"/>
              <a:gd name="connsiteY98" fmla="*/ 534530 h 3997989"/>
              <a:gd name="connsiteX99" fmla="*/ 815985 w 5534025"/>
              <a:gd name="connsiteY99" fmla="*/ 624116 h 3997989"/>
              <a:gd name="connsiteX100" fmla="*/ 811229 w 5534025"/>
              <a:gd name="connsiteY100" fmla="*/ 699296 h 3997989"/>
              <a:gd name="connsiteX101" fmla="*/ 476250 w 5534025"/>
              <a:gd name="connsiteY101" fmla="*/ 699296 h 3997989"/>
              <a:gd name="connsiteX102" fmla="*/ 487816 w 5534025"/>
              <a:gd name="connsiteY102" fmla="*/ 567796 h 3997989"/>
              <a:gd name="connsiteX103" fmla="*/ 537265 w 5534025"/>
              <a:gd name="connsiteY103" fmla="*/ 400528 h 3997989"/>
              <a:gd name="connsiteX104" fmla="*/ 649824 w 5534025"/>
              <a:gd name="connsiteY104" fmla="*/ 218753 h 3997989"/>
              <a:gd name="connsiteX105" fmla="*/ 848164 w 5534025"/>
              <a:gd name="connsiteY105" fmla="*/ 71151 h 3997989"/>
              <a:gd name="connsiteX106" fmla="*/ 1154829 w 5534025"/>
              <a:gd name="connsiteY106" fmla="*/ 12654 h 3997989"/>
              <a:gd name="connsiteX107" fmla="*/ 4359643 w 5534025"/>
              <a:gd name="connsiteY107" fmla="*/ 0 h 3997989"/>
              <a:gd name="connsiteX108" fmla="*/ 4689725 w 5534025"/>
              <a:gd name="connsiteY108" fmla="*/ 79049 h 3997989"/>
              <a:gd name="connsiteX109" fmla="*/ 4929736 w 5534025"/>
              <a:gd name="connsiteY109" fmla="*/ 296189 h 3997989"/>
              <a:gd name="connsiteX110" fmla="*/ 5075199 w 5534025"/>
              <a:gd name="connsiteY110" fmla="*/ 611218 h 3997989"/>
              <a:gd name="connsiteX111" fmla="*/ 5124265 w 5534025"/>
              <a:gd name="connsiteY111" fmla="*/ 984707 h 3997989"/>
              <a:gd name="connsiteX112" fmla="*/ 5074999 w 5534025"/>
              <a:gd name="connsiteY112" fmla="*/ 1360006 h 3997989"/>
              <a:gd name="connsiteX113" fmla="*/ 4929069 w 5534025"/>
              <a:gd name="connsiteY113" fmla="*/ 1676003 h 3997989"/>
              <a:gd name="connsiteX114" fmla="*/ 4689342 w 5534025"/>
              <a:gd name="connsiteY114" fmla="*/ 1893221 h 3997989"/>
              <a:gd name="connsiteX115" fmla="*/ 4359643 w 5534025"/>
              <a:gd name="connsiteY115" fmla="*/ 1971989 h 3997989"/>
              <a:gd name="connsiteX116" fmla="*/ 4029541 w 5534025"/>
              <a:gd name="connsiteY116" fmla="*/ 1893221 h 3997989"/>
              <a:gd name="connsiteX117" fmla="*/ 3789794 w 5534025"/>
              <a:gd name="connsiteY117" fmla="*/ 1676003 h 3997989"/>
              <a:gd name="connsiteX118" fmla="*/ 3644067 w 5534025"/>
              <a:gd name="connsiteY118" fmla="*/ 1360730 h 3997989"/>
              <a:gd name="connsiteX119" fmla="*/ 3595021 w 5534025"/>
              <a:gd name="connsiteY119" fmla="*/ 984707 h 3997989"/>
              <a:gd name="connsiteX120" fmla="*/ 3643884 w 5534025"/>
              <a:gd name="connsiteY120" fmla="*/ 610453 h 3997989"/>
              <a:gd name="connsiteX121" fmla="*/ 3789147 w 5534025"/>
              <a:gd name="connsiteY121" fmla="*/ 296189 h 3997989"/>
              <a:gd name="connsiteX122" fmla="*/ 4029138 w 5534025"/>
              <a:gd name="connsiteY122" fmla="*/ 79049 h 3997989"/>
              <a:gd name="connsiteX123" fmla="*/ 4359643 w 5534025"/>
              <a:gd name="connsiteY123" fmla="*/ 0 h 399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534025" h="3997989">
                <a:moveTo>
                  <a:pt x="678579" y="2038656"/>
                </a:moveTo>
                <a:cubicBezTo>
                  <a:pt x="795292" y="2038656"/>
                  <a:pt x="903860" y="2062441"/>
                  <a:pt x="1004291" y="2110008"/>
                </a:cubicBezTo>
                <a:cubicBezTo>
                  <a:pt x="1104719" y="2157578"/>
                  <a:pt x="1185267" y="2226639"/>
                  <a:pt x="1245934" y="2317197"/>
                </a:cubicBezTo>
                <a:cubicBezTo>
                  <a:pt x="1306600" y="2407751"/>
                  <a:pt x="1336931" y="2516624"/>
                  <a:pt x="1336931" y="2643812"/>
                </a:cubicBezTo>
                <a:cubicBezTo>
                  <a:pt x="1336931" y="2761597"/>
                  <a:pt x="1307741" y="2867982"/>
                  <a:pt x="1249359" y="2962970"/>
                </a:cubicBezTo>
                <a:cubicBezTo>
                  <a:pt x="1190974" y="3057959"/>
                  <a:pt x="1113411" y="3150408"/>
                  <a:pt x="1016662" y="3240319"/>
                </a:cubicBezTo>
                <a:cubicBezTo>
                  <a:pt x="919914" y="3330231"/>
                  <a:pt x="813319" y="3425818"/>
                  <a:pt x="696878" y="3527078"/>
                </a:cubicBezTo>
                <a:lnTo>
                  <a:pt x="496906" y="3673167"/>
                </a:lnTo>
                <a:lnTo>
                  <a:pt x="1372357" y="3673167"/>
                </a:lnTo>
                <a:lnTo>
                  <a:pt x="1372357" y="3985336"/>
                </a:lnTo>
                <a:lnTo>
                  <a:pt x="7575" y="3985336"/>
                </a:lnTo>
                <a:lnTo>
                  <a:pt x="7575" y="3745227"/>
                </a:lnTo>
                <a:lnTo>
                  <a:pt x="398130" y="3390904"/>
                </a:lnTo>
                <a:cubicBezTo>
                  <a:pt x="519567" y="3282951"/>
                  <a:pt x="624524" y="3189327"/>
                  <a:pt x="712996" y="3110027"/>
                </a:cubicBezTo>
                <a:cubicBezTo>
                  <a:pt x="801469" y="3030731"/>
                  <a:pt x="869639" y="2955791"/>
                  <a:pt x="917504" y="2885211"/>
                </a:cubicBezTo>
                <a:cubicBezTo>
                  <a:pt x="965365" y="2814630"/>
                  <a:pt x="989300" y="2737538"/>
                  <a:pt x="989300" y="2653926"/>
                </a:cubicBezTo>
                <a:cubicBezTo>
                  <a:pt x="989300" y="2590413"/>
                  <a:pt x="973811" y="2536202"/>
                  <a:pt x="942833" y="2491295"/>
                </a:cubicBezTo>
                <a:cubicBezTo>
                  <a:pt x="911855" y="2446385"/>
                  <a:pt x="871995" y="2411748"/>
                  <a:pt x="823260" y="2387378"/>
                </a:cubicBezTo>
                <a:cubicBezTo>
                  <a:pt x="774522" y="2363010"/>
                  <a:pt x="723770" y="2350825"/>
                  <a:pt x="671004" y="2350825"/>
                </a:cubicBezTo>
                <a:cubicBezTo>
                  <a:pt x="606469" y="2350825"/>
                  <a:pt x="553473" y="2361386"/>
                  <a:pt x="512019" y="2382503"/>
                </a:cubicBezTo>
                <a:cubicBezTo>
                  <a:pt x="470562" y="2403618"/>
                  <a:pt x="437739" y="2430179"/>
                  <a:pt x="413544" y="2462175"/>
                </a:cubicBezTo>
                <a:cubicBezTo>
                  <a:pt x="389350" y="2494176"/>
                  <a:pt x="371792" y="2526961"/>
                  <a:pt x="360870" y="2560532"/>
                </a:cubicBezTo>
                <a:cubicBezTo>
                  <a:pt x="349950" y="2594099"/>
                  <a:pt x="342903" y="2623963"/>
                  <a:pt x="339735" y="2650118"/>
                </a:cubicBezTo>
                <a:cubicBezTo>
                  <a:pt x="336563" y="2676272"/>
                  <a:pt x="334979" y="2701334"/>
                  <a:pt x="334979" y="2725298"/>
                </a:cubicBezTo>
                <a:lnTo>
                  <a:pt x="0" y="2725298"/>
                </a:lnTo>
                <a:cubicBezTo>
                  <a:pt x="0" y="2687361"/>
                  <a:pt x="3855" y="2643528"/>
                  <a:pt x="11566" y="2593798"/>
                </a:cubicBezTo>
                <a:cubicBezTo>
                  <a:pt x="19276" y="2544068"/>
                  <a:pt x="35761" y="2488313"/>
                  <a:pt x="61015" y="2426530"/>
                </a:cubicBezTo>
                <a:cubicBezTo>
                  <a:pt x="86269" y="2364750"/>
                  <a:pt x="123790" y="2304158"/>
                  <a:pt x="173574" y="2244755"/>
                </a:cubicBezTo>
                <a:cubicBezTo>
                  <a:pt x="223358" y="2185351"/>
                  <a:pt x="289473" y="2136153"/>
                  <a:pt x="371914" y="2097153"/>
                </a:cubicBezTo>
                <a:cubicBezTo>
                  <a:pt x="454355" y="2058156"/>
                  <a:pt x="556577" y="2038656"/>
                  <a:pt x="678579" y="2038656"/>
                </a:cubicBezTo>
                <a:close/>
                <a:moveTo>
                  <a:pt x="4847826" y="2026003"/>
                </a:moveTo>
                <a:cubicBezTo>
                  <a:pt x="4957471" y="2026003"/>
                  <a:pt x="5061971" y="2047534"/>
                  <a:pt x="5161325" y="2090602"/>
                </a:cubicBezTo>
                <a:cubicBezTo>
                  <a:pt x="5260680" y="2133671"/>
                  <a:pt x="5341730" y="2195860"/>
                  <a:pt x="5404478" y="2277174"/>
                </a:cubicBezTo>
                <a:cubicBezTo>
                  <a:pt x="5467225" y="2358488"/>
                  <a:pt x="5498599" y="2455406"/>
                  <a:pt x="5498599" y="2567924"/>
                </a:cubicBezTo>
                <a:cubicBezTo>
                  <a:pt x="5498599" y="2678482"/>
                  <a:pt x="5469510" y="2770462"/>
                  <a:pt x="5411329" y="2843862"/>
                </a:cubicBezTo>
                <a:cubicBezTo>
                  <a:pt x="5367695" y="2898913"/>
                  <a:pt x="5321431" y="2940658"/>
                  <a:pt x="5272544" y="2969093"/>
                </a:cubicBezTo>
                <a:lnTo>
                  <a:pt x="5245577" y="2982101"/>
                </a:lnTo>
                <a:lnTo>
                  <a:pt x="5281903" y="2997719"/>
                </a:lnTo>
                <a:cubicBezTo>
                  <a:pt x="5339353" y="3027522"/>
                  <a:pt x="5391785" y="3070472"/>
                  <a:pt x="5439196" y="3126569"/>
                </a:cubicBezTo>
                <a:cubicBezTo>
                  <a:pt x="5502414" y="3201367"/>
                  <a:pt x="5534025" y="3296007"/>
                  <a:pt x="5534025" y="3410488"/>
                </a:cubicBezTo>
                <a:cubicBezTo>
                  <a:pt x="5534025" y="3534048"/>
                  <a:pt x="5501669" y="3639705"/>
                  <a:pt x="5436958" y="3727454"/>
                </a:cubicBezTo>
                <a:cubicBezTo>
                  <a:pt x="5372251" y="3815198"/>
                  <a:pt x="5287478" y="3882228"/>
                  <a:pt x="5182643" y="3928533"/>
                </a:cubicBezTo>
                <a:cubicBezTo>
                  <a:pt x="5077808" y="3974837"/>
                  <a:pt x="4964522" y="3997989"/>
                  <a:pt x="4842790" y="3997989"/>
                </a:cubicBezTo>
                <a:cubicBezTo>
                  <a:pt x="4697923" y="3997989"/>
                  <a:pt x="4573774" y="3969939"/>
                  <a:pt x="4470351" y="3913842"/>
                </a:cubicBezTo>
                <a:cubicBezTo>
                  <a:pt x="4366927" y="3857742"/>
                  <a:pt x="4287936" y="3783053"/>
                  <a:pt x="4233382" y="3689770"/>
                </a:cubicBezTo>
                <a:cubicBezTo>
                  <a:pt x="4178829" y="3596488"/>
                  <a:pt x="4151554" y="3485527"/>
                  <a:pt x="4151554" y="3356890"/>
                </a:cubicBezTo>
                <a:lnTo>
                  <a:pt x="4481453" y="3356890"/>
                </a:lnTo>
                <a:cubicBezTo>
                  <a:pt x="4481453" y="3470671"/>
                  <a:pt x="4515051" y="3556469"/>
                  <a:pt x="4582246" y="3614289"/>
                </a:cubicBezTo>
                <a:cubicBezTo>
                  <a:pt x="4649438" y="3672105"/>
                  <a:pt x="4736286" y="3701015"/>
                  <a:pt x="4842790" y="3701015"/>
                </a:cubicBezTo>
                <a:cubicBezTo>
                  <a:pt x="4906248" y="3701015"/>
                  <a:pt x="4964227" y="3689252"/>
                  <a:pt x="5016726" y="3665731"/>
                </a:cubicBezTo>
                <a:cubicBezTo>
                  <a:pt x="5069224" y="3642210"/>
                  <a:pt x="5111050" y="3607868"/>
                  <a:pt x="5142201" y="3562704"/>
                </a:cubicBezTo>
                <a:cubicBezTo>
                  <a:pt x="5173355" y="3517540"/>
                  <a:pt x="5188929" y="3462584"/>
                  <a:pt x="5188929" y="3397832"/>
                </a:cubicBezTo>
                <a:cubicBezTo>
                  <a:pt x="5188929" y="3316292"/>
                  <a:pt x="5161190" y="3250863"/>
                  <a:pt x="5105709" y="3201550"/>
                </a:cubicBezTo>
                <a:cubicBezTo>
                  <a:pt x="5050229" y="3152236"/>
                  <a:pt x="4973549" y="3127578"/>
                  <a:pt x="4875673" y="3127578"/>
                </a:cubicBezTo>
                <a:lnTo>
                  <a:pt x="4596875" y="3127578"/>
                </a:lnTo>
                <a:lnTo>
                  <a:pt x="4596875" y="2848336"/>
                </a:lnTo>
                <a:lnTo>
                  <a:pt x="4875673" y="2848336"/>
                </a:lnTo>
                <a:cubicBezTo>
                  <a:pt x="4956625" y="2848336"/>
                  <a:pt x="5024430" y="2824846"/>
                  <a:pt x="5079091" y="2777868"/>
                </a:cubicBezTo>
                <a:cubicBezTo>
                  <a:pt x="5133753" y="2730893"/>
                  <a:pt x="5161082" y="2669347"/>
                  <a:pt x="5161082" y="2593232"/>
                </a:cubicBezTo>
                <a:cubicBezTo>
                  <a:pt x="5161082" y="2538181"/>
                  <a:pt x="5146869" y="2490296"/>
                  <a:pt x="5118443" y="2449580"/>
                </a:cubicBezTo>
                <a:cubicBezTo>
                  <a:pt x="5090021" y="2408864"/>
                  <a:pt x="5051552" y="2377162"/>
                  <a:pt x="5003044" y="2354470"/>
                </a:cubicBezTo>
                <a:cubicBezTo>
                  <a:pt x="4954536" y="2331781"/>
                  <a:pt x="4901117" y="2320439"/>
                  <a:pt x="4842790" y="2320439"/>
                </a:cubicBezTo>
                <a:cubicBezTo>
                  <a:pt x="4748593" y="2320439"/>
                  <a:pt x="4669879" y="2350489"/>
                  <a:pt x="4606647" y="2410590"/>
                </a:cubicBezTo>
                <a:cubicBezTo>
                  <a:pt x="4543415" y="2470691"/>
                  <a:pt x="4511801" y="2557028"/>
                  <a:pt x="4511801" y="2669601"/>
                </a:cubicBezTo>
                <a:lnTo>
                  <a:pt x="4186976" y="2669601"/>
                </a:lnTo>
                <a:cubicBezTo>
                  <a:pt x="4186976" y="2542494"/>
                  <a:pt x="4213246" y="2432084"/>
                  <a:pt x="4265785" y="2338372"/>
                </a:cubicBezTo>
                <a:cubicBezTo>
                  <a:pt x="4318325" y="2244659"/>
                  <a:pt x="4394371" y="2169168"/>
                  <a:pt x="4493926" y="2111903"/>
                </a:cubicBezTo>
                <a:cubicBezTo>
                  <a:pt x="4593484" y="2054635"/>
                  <a:pt x="4711448" y="2026003"/>
                  <a:pt x="4847826" y="2026003"/>
                </a:cubicBezTo>
                <a:close/>
                <a:moveTo>
                  <a:pt x="4359643" y="319748"/>
                </a:moveTo>
                <a:cubicBezTo>
                  <a:pt x="4243821" y="319748"/>
                  <a:pt x="4146629" y="375059"/>
                  <a:pt x="4068067" y="485685"/>
                </a:cubicBezTo>
                <a:cubicBezTo>
                  <a:pt x="3989509" y="596308"/>
                  <a:pt x="3950228" y="762649"/>
                  <a:pt x="3950228" y="984707"/>
                </a:cubicBezTo>
                <a:cubicBezTo>
                  <a:pt x="3950228" y="1208373"/>
                  <a:pt x="3989153" y="1376395"/>
                  <a:pt x="4067001" y="1488765"/>
                </a:cubicBezTo>
                <a:cubicBezTo>
                  <a:pt x="4144849" y="1601137"/>
                  <a:pt x="4242396" y="1657322"/>
                  <a:pt x="4359643" y="1657322"/>
                </a:cubicBezTo>
                <a:cubicBezTo>
                  <a:pt x="4475012" y="1657322"/>
                  <a:pt x="4572088" y="1601452"/>
                  <a:pt x="4650877" y="1489712"/>
                </a:cubicBezTo>
                <a:cubicBezTo>
                  <a:pt x="4729662" y="1377972"/>
                  <a:pt x="4769058" y="1209635"/>
                  <a:pt x="4769058" y="984707"/>
                </a:cubicBezTo>
                <a:cubicBezTo>
                  <a:pt x="4769058" y="763024"/>
                  <a:pt x="4729710" y="596779"/>
                  <a:pt x="4651016" y="485966"/>
                </a:cubicBezTo>
                <a:cubicBezTo>
                  <a:pt x="4572322" y="375154"/>
                  <a:pt x="4475198" y="319748"/>
                  <a:pt x="4359643" y="319748"/>
                </a:cubicBezTo>
                <a:close/>
                <a:moveTo>
                  <a:pt x="1154829" y="12654"/>
                </a:moveTo>
                <a:cubicBezTo>
                  <a:pt x="1271542" y="12654"/>
                  <a:pt x="1380110" y="36439"/>
                  <a:pt x="1480541" y="84006"/>
                </a:cubicBezTo>
                <a:cubicBezTo>
                  <a:pt x="1580969" y="131577"/>
                  <a:pt x="1661517" y="200637"/>
                  <a:pt x="1722184" y="291195"/>
                </a:cubicBezTo>
                <a:cubicBezTo>
                  <a:pt x="1782850" y="381749"/>
                  <a:pt x="1813181" y="490622"/>
                  <a:pt x="1813181" y="617810"/>
                </a:cubicBezTo>
                <a:cubicBezTo>
                  <a:pt x="1813181" y="735595"/>
                  <a:pt x="1783991" y="841980"/>
                  <a:pt x="1725609" y="936968"/>
                </a:cubicBezTo>
                <a:cubicBezTo>
                  <a:pt x="1667224" y="1031957"/>
                  <a:pt x="1589661" y="1124406"/>
                  <a:pt x="1492912" y="1214317"/>
                </a:cubicBezTo>
                <a:cubicBezTo>
                  <a:pt x="1396164" y="1304229"/>
                  <a:pt x="1289569" y="1399816"/>
                  <a:pt x="1173128" y="1501076"/>
                </a:cubicBezTo>
                <a:lnTo>
                  <a:pt x="973156" y="1647165"/>
                </a:lnTo>
                <a:lnTo>
                  <a:pt x="1848607" y="1647165"/>
                </a:lnTo>
                <a:lnTo>
                  <a:pt x="1848607" y="1959334"/>
                </a:lnTo>
                <a:lnTo>
                  <a:pt x="483825" y="1959334"/>
                </a:lnTo>
                <a:lnTo>
                  <a:pt x="483825" y="1719225"/>
                </a:lnTo>
                <a:lnTo>
                  <a:pt x="874380" y="1364901"/>
                </a:lnTo>
                <a:cubicBezTo>
                  <a:pt x="995817" y="1256949"/>
                  <a:pt x="1100774" y="1163325"/>
                  <a:pt x="1189246" y="1084025"/>
                </a:cubicBezTo>
                <a:cubicBezTo>
                  <a:pt x="1277719" y="1004729"/>
                  <a:pt x="1345889" y="929789"/>
                  <a:pt x="1393754" y="859209"/>
                </a:cubicBezTo>
                <a:cubicBezTo>
                  <a:pt x="1441615" y="788628"/>
                  <a:pt x="1465550" y="711536"/>
                  <a:pt x="1465550" y="627924"/>
                </a:cubicBezTo>
                <a:cubicBezTo>
                  <a:pt x="1465550" y="564411"/>
                  <a:pt x="1450061" y="510200"/>
                  <a:pt x="1419083" y="465293"/>
                </a:cubicBezTo>
                <a:cubicBezTo>
                  <a:pt x="1388105" y="420383"/>
                  <a:pt x="1348245" y="385746"/>
                  <a:pt x="1299510" y="361376"/>
                </a:cubicBezTo>
                <a:cubicBezTo>
                  <a:pt x="1250772" y="337008"/>
                  <a:pt x="1200020" y="324823"/>
                  <a:pt x="1147254" y="324823"/>
                </a:cubicBezTo>
                <a:cubicBezTo>
                  <a:pt x="1082719" y="324823"/>
                  <a:pt x="1029723" y="335384"/>
                  <a:pt x="988269" y="356502"/>
                </a:cubicBezTo>
                <a:cubicBezTo>
                  <a:pt x="946812" y="377616"/>
                  <a:pt x="913989" y="404177"/>
                  <a:pt x="889794" y="436174"/>
                </a:cubicBezTo>
                <a:cubicBezTo>
                  <a:pt x="865599" y="468174"/>
                  <a:pt x="848042" y="500959"/>
                  <a:pt x="837120" y="534530"/>
                </a:cubicBezTo>
                <a:cubicBezTo>
                  <a:pt x="826200" y="568097"/>
                  <a:pt x="819153" y="597961"/>
                  <a:pt x="815985" y="624116"/>
                </a:cubicBezTo>
                <a:cubicBezTo>
                  <a:pt x="812813" y="650270"/>
                  <a:pt x="811229" y="675332"/>
                  <a:pt x="811229" y="699296"/>
                </a:cubicBezTo>
                <a:lnTo>
                  <a:pt x="476250" y="699296"/>
                </a:lnTo>
                <a:cubicBezTo>
                  <a:pt x="476250" y="661359"/>
                  <a:pt x="480105" y="617526"/>
                  <a:pt x="487816" y="567796"/>
                </a:cubicBezTo>
                <a:cubicBezTo>
                  <a:pt x="495526" y="518066"/>
                  <a:pt x="512011" y="462311"/>
                  <a:pt x="537265" y="400528"/>
                </a:cubicBezTo>
                <a:cubicBezTo>
                  <a:pt x="562519" y="338748"/>
                  <a:pt x="600040" y="278156"/>
                  <a:pt x="649824" y="218753"/>
                </a:cubicBezTo>
                <a:cubicBezTo>
                  <a:pt x="699608" y="159349"/>
                  <a:pt x="765723" y="110151"/>
                  <a:pt x="848164" y="71151"/>
                </a:cubicBezTo>
                <a:cubicBezTo>
                  <a:pt x="930605" y="32154"/>
                  <a:pt x="1032827" y="12654"/>
                  <a:pt x="1154829" y="12654"/>
                </a:cubicBezTo>
                <a:close/>
                <a:moveTo>
                  <a:pt x="4359643" y="0"/>
                </a:moveTo>
                <a:cubicBezTo>
                  <a:pt x="4483958" y="0"/>
                  <a:pt x="4593985" y="26351"/>
                  <a:pt x="4689725" y="79049"/>
                </a:cubicBezTo>
                <a:cubicBezTo>
                  <a:pt x="4785464" y="131751"/>
                  <a:pt x="4865468" y="204132"/>
                  <a:pt x="4929736" y="296189"/>
                </a:cubicBezTo>
                <a:cubicBezTo>
                  <a:pt x="4994000" y="388250"/>
                  <a:pt x="5042491" y="493261"/>
                  <a:pt x="5075199" y="611218"/>
                </a:cubicBezTo>
                <a:cubicBezTo>
                  <a:pt x="5107909" y="729179"/>
                  <a:pt x="5124265" y="853673"/>
                  <a:pt x="5124265" y="984707"/>
                </a:cubicBezTo>
                <a:cubicBezTo>
                  <a:pt x="5124265" y="1116542"/>
                  <a:pt x="5107845" y="1241642"/>
                  <a:pt x="5074999" y="1360006"/>
                </a:cubicBezTo>
                <a:cubicBezTo>
                  <a:pt x="5042153" y="1478366"/>
                  <a:pt x="4993513" y="1583699"/>
                  <a:pt x="4929069" y="1676003"/>
                </a:cubicBezTo>
                <a:cubicBezTo>
                  <a:pt x="4864629" y="1768304"/>
                  <a:pt x="4784720" y="1840709"/>
                  <a:pt x="4689342" y="1893221"/>
                </a:cubicBezTo>
                <a:cubicBezTo>
                  <a:pt x="4593965" y="1945733"/>
                  <a:pt x="4484066" y="1971989"/>
                  <a:pt x="4359643" y="1971989"/>
                </a:cubicBezTo>
                <a:cubicBezTo>
                  <a:pt x="4234953" y="1971989"/>
                  <a:pt x="4124919" y="1945733"/>
                  <a:pt x="4029541" y="1893221"/>
                </a:cubicBezTo>
                <a:cubicBezTo>
                  <a:pt x="3934163" y="1840709"/>
                  <a:pt x="3854248" y="1768304"/>
                  <a:pt x="3789794" y="1676003"/>
                </a:cubicBezTo>
                <a:cubicBezTo>
                  <a:pt x="3725340" y="1583699"/>
                  <a:pt x="3676764" y="1478610"/>
                  <a:pt x="3644067" y="1360730"/>
                </a:cubicBezTo>
                <a:cubicBezTo>
                  <a:pt x="3611369" y="1242850"/>
                  <a:pt x="3595021" y="1117510"/>
                  <a:pt x="3595021" y="984707"/>
                </a:cubicBezTo>
                <a:cubicBezTo>
                  <a:pt x="3595021" y="852654"/>
                  <a:pt x="3611309" y="727903"/>
                  <a:pt x="3643884" y="610453"/>
                </a:cubicBezTo>
                <a:cubicBezTo>
                  <a:pt x="3676460" y="493007"/>
                  <a:pt x="3724883" y="388250"/>
                  <a:pt x="3789147" y="296189"/>
                </a:cubicBezTo>
                <a:cubicBezTo>
                  <a:pt x="3853415" y="204132"/>
                  <a:pt x="3933412" y="131751"/>
                  <a:pt x="4029138" y="79049"/>
                </a:cubicBezTo>
                <a:cubicBezTo>
                  <a:pt x="4124864" y="26351"/>
                  <a:pt x="4235034" y="0"/>
                  <a:pt x="435964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5264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2C15857A-4042-6E1A-2539-00E6AFB83226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2600000" scaled="0"/>
            <a:tileRect/>
          </a:gradFill>
          <a:ln>
            <a:noFill/>
          </a:ln>
          <a:effectLst>
            <a:outerShdw blurRad="317500" dist="127000" dir="3000000" algn="t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23540BFD-F72D-6BD4-9921-76E7CC6B9C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67211" y="865113"/>
            <a:ext cx="5657578" cy="5992887"/>
          </a:xfrm>
          <a:custGeom>
            <a:avLst/>
            <a:gdLst>
              <a:gd name="connsiteX0" fmla="*/ 0 w 5657578"/>
              <a:gd name="connsiteY0" fmla="*/ 0 h 5992887"/>
              <a:gd name="connsiteX1" fmla="*/ 5657578 w 5657578"/>
              <a:gd name="connsiteY1" fmla="*/ 0 h 5992887"/>
              <a:gd name="connsiteX2" fmla="*/ 5657578 w 5657578"/>
              <a:gd name="connsiteY2" fmla="*/ 5992887 h 5992887"/>
              <a:gd name="connsiteX3" fmla="*/ 0 w 5657578"/>
              <a:gd name="connsiteY3" fmla="*/ 5992887 h 599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57578" h="5992887">
                <a:moveTo>
                  <a:pt x="0" y="0"/>
                </a:moveTo>
                <a:lnTo>
                  <a:pt x="5657578" y="0"/>
                </a:lnTo>
                <a:lnTo>
                  <a:pt x="5657578" y="5992887"/>
                </a:lnTo>
                <a:lnTo>
                  <a:pt x="0" y="5992887"/>
                </a:lnTo>
                <a:close/>
              </a:path>
            </a:pathLst>
          </a:custGeom>
          <a:noFill/>
          <a:effectLst>
            <a:outerShdw blurRad="1193800" dist="723900" dir="8100000" sx="90000" sy="90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1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13931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8641366-6909-4351-8627-883855B161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66569" y="2512591"/>
            <a:ext cx="1147128" cy="1147128"/>
          </a:xfrm>
          <a:custGeom>
            <a:avLst/>
            <a:gdLst>
              <a:gd name="connsiteX0" fmla="*/ 573564 w 1147128"/>
              <a:gd name="connsiteY0" fmla="*/ 0 h 1147128"/>
              <a:gd name="connsiteX1" fmla="*/ 1147128 w 1147128"/>
              <a:gd name="connsiteY1" fmla="*/ 573564 h 1147128"/>
              <a:gd name="connsiteX2" fmla="*/ 573564 w 1147128"/>
              <a:gd name="connsiteY2" fmla="*/ 1147128 h 1147128"/>
              <a:gd name="connsiteX3" fmla="*/ 0 w 1147128"/>
              <a:gd name="connsiteY3" fmla="*/ 573564 h 1147128"/>
              <a:gd name="connsiteX4" fmla="*/ 573564 w 1147128"/>
              <a:gd name="connsiteY4" fmla="*/ 0 h 114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28" h="1147128">
                <a:moveTo>
                  <a:pt x="573564" y="0"/>
                </a:moveTo>
                <a:cubicBezTo>
                  <a:pt x="890335" y="0"/>
                  <a:pt x="1147128" y="256793"/>
                  <a:pt x="1147128" y="573564"/>
                </a:cubicBezTo>
                <a:cubicBezTo>
                  <a:pt x="1147128" y="890335"/>
                  <a:pt x="890335" y="1147128"/>
                  <a:pt x="573564" y="1147128"/>
                </a:cubicBezTo>
                <a:cubicBezTo>
                  <a:pt x="256793" y="1147128"/>
                  <a:pt x="0" y="890335"/>
                  <a:pt x="0" y="573564"/>
                </a:cubicBezTo>
                <a:cubicBezTo>
                  <a:pt x="0" y="256793"/>
                  <a:pt x="256793" y="0"/>
                  <a:pt x="57356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picture here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DD6777B4-52DA-46C1-BDCF-98DD74EDFB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22437" y="2512591"/>
            <a:ext cx="1147128" cy="1147128"/>
          </a:xfrm>
          <a:custGeom>
            <a:avLst/>
            <a:gdLst>
              <a:gd name="connsiteX0" fmla="*/ 573564 w 1147128"/>
              <a:gd name="connsiteY0" fmla="*/ 0 h 1147128"/>
              <a:gd name="connsiteX1" fmla="*/ 1147128 w 1147128"/>
              <a:gd name="connsiteY1" fmla="*/ 573564 h 1147128"/>
              <a:gd name="connsiteX2" fmla="*/ 573564 w 1147128"/>
              <a:gd name="connsiteY2" fmla="*/ 1147128 h 1147128"/>
              <a:gd name="connsiteX3" fmla="*/ 0 w 1147128"/>
              <a:gd name="connsiteY3" fmla="*/ 573564 h 1147128"/>
              <a:gd name="connsiteX4" fmla="*/ 573564 w 1147128"/>
              <a:gd name="connsiteY4" fmla="*/ 0 h 114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28" h="1147128">
                <a:moveTo>
                  <a:pt x="573564" y="0"/>
                </a:moveTo>
                <a:cubicBezTo>
                  <a:pt x="890335" y="0"/>
                  <a:pt x="1147128" y="256793"/>
                  <a:pt x="1147128" y="573564"/>
                </a:cubicBezTo>
                <a:cubicBezTo>
                  <a:pt x="1147128" y="890335"/>
                  <a:pt x="890335" y="1147128"/>
                  <a:pt x="573564" y="1147128"/>
                </a:cubicBezTo>
                <a:cubicBezTo>
                  <a:pt x="256793" y="1147128"/>
                  <a:pt x="0" y="890335"/>
                  <a:pt x="0" y="573564"/>
                </a:cubicBezTo>
                <a:cubicBezTo>
                  <a:pt x="0" y="256793"/>
                  <a:pt x="256793" y="0"/>
                  <a:pt x="57356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picture here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86D5127F-2121-447B-AC93-53878306BB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8305" y="2512591"/>
            <a:ext cx="1147128" cy="1147128"/>
          </a:xfrm>
          <a:custGeom>
            <a:avLst/>
            <a:gdLst>
              <a:gd name="connsiteX0" fmla="*/ 573564 w 1147128"/>
              <a:gd name="connsiteY0" fmla="*/ 0 h 1147128"/>
              <a:gd name="connsiteX1" fmla="*/ 1147128 w 1147128"/>
              <a:gd name="connsiteY1" fmla="*/ 573564 h 1147128"/>
              <a:gd name="connsiteX2" fmla="*/ 573564 w 1147128"/>
              <a:gd name="connsiteY2" fmla="*/ 1147128 h 1147128"/>
              <a:gd name="connsiteX3" fmla="*/ 0 w 1147128"/>
              <a:gd name="connsiteY3" fmla="*/ 573564 h 1147128"/>
              <a:gd name="connsiteX4" fmla="*/ 573564 w 1147128"/>
              <a:gd name="connsiteY4" fmla="*/ 0 h 114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128" h="1147128">
                <a:moveTo>
                  <a:pt x="573564" y="0"/>
                </a:moveTo>
                <a:cubicBezTo>
                  <a:pt x="890335" y="0"/>
                  <a:pt x="1147128" y="256793"/>
                  <a:pt x="1147128" y="573564"/>
                </a:cubicBezTo>
                <a:cubicBezTo>
                  <a:pt x="1147128" y="890335"/>
                  <a:pt x="890335" y="1147128"/>
                  <a:pt x="573564" y="1147128"/>
                </a:cubicBezTo>
                <a:cubicBezTo>
                  <a:pt x="256793" y="1147128"/>
                  <a:pt x="0" y="890335"/>
                  <a:pt x="0" y="573564"/>
                </a:cubicBezTo>
                <a:cubicBezTo>
                  <a:pt x="0" y="256793"/>
                  <a:pt x="256793" y="0"/>
                  <a:pt x="57356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&amp; drop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3390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AC11B02-E681-417E-B32C-790E954BA9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1775" y="1128713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EEE8D0B-07A4-4694-9A82-482795282C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53425" y="-300037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F38E25-FEF5-4B18-B8ED-68A87843DD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15550" y="-2176462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345E1EA-75FA-440A-AED5-CCA9DC370C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15550" y="2687638"/>
            <a:ext cx="1581150" cy="5529262"/>
          </a:xfrm>
          <a:custGeom>
            <a:avLst/>
            <a:gdLst>
              <a:gd name="connsiteX0" fmla="*/ 790575 w 1581150"/>
              <a:gd name="connsiteY0" fmla="*/ 0 h 5529262"/>
              <a:gd name="connsiteX1" fmla="*/ 1581150 w 1581150"/>
              <a:gd name="connsiteY1" fmla="*/ 790575 h 5529262"/>
              <a:gd name="connsiteX2" fmla="*/ 1581150 w 1581150"/>
              <a:gd name="connsiteY2" fmla="*/ 4738687 h 5529262"/>
              <a:gd name="connsiteX3" fmla="*/ 790575 w 1581150"/>
              <a:gd name="connsiteY3" fmla="*/ 5529262 h 5529262"/>
              <a:gd name="connsiteX4" fmla="*/ 0 w 1581150"/>
              <a:gd name="connsiteY4" fmla="*/ 4738687 h 5529262"/>
              <a:gd name="connsiteX5" fmla="*/ 0 w 1581150"/>
              <a:gd name="connsiteY5" fmla="*/ 790575 h 5529262"/>
              <a:gd name="connsiteX6" fmla="*/ 790575 w 1581150"/>
              <a:gd name="connsiteY6" fmla="*/ 0 h 552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5529262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4738687"/>
                </a:lnTo>
                <a:cubicBezTo>
                  <a:pt x="1581150" y="5175310"/>
                  <a:pt x="1227198" y="5529262"/>
                  <a:pt x="790575" y="5529262"/>
                </a:cubicBezTo>
                <a:cubicBezTo>
                  <a:pt x="353952" y="5529262"/>
                  <a:pt x="0" y="5175310"/>
                  <a:pt x="0" y="4738687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158A08-A2EE-47BC-A1A7-B2EE63A93C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53425" y="4557712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934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3" grpId="0" animBg="1"/>
      <p:bldP spid="13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4265AD-305A-4636-8444-C71E0D6142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5574" y="960077"/>
            <a:ext cx="4754304" cy="3195738"/>
          </a:xfrm>
          <a:custGeom>
            <a:avLst/>
            <a:gdLst>
              <a:gd name="connsiteX0" fmla="*/ 434301 w 4754304"/>
              <a:gd name="connsiteY0" fmla="*/ 0 h 3195738"/>
              <a:gd name="connsiteX1" fmla="*/ 4320003 w 4754304"/>
              <a:gd name="connsiteY1" fmla="*/ 0 h 3195738"/>
              <a:gd name="connsiteX2" fmla="*/ 4754304 w 4754304"/>
              <a:gd name="connsiteY2" fmla="*/ 434301 h 3195738"/>
              <a:gd name="connsiteX3" fmla="*/ 4754304 w 4754304"/>
              <a:gd name="connsiteY3" fmla="*/ 2761437 h 3195738"/>
              <a:gd name="connsiteX4" fmla="*/ 4320003 w 4754304"/>
              <a:gd name="connsiteY4" fmla="*/ 3195738 h 3195738"/>
              <a:gd name="connsiteX5" fmla="*/ 434301 w 4754304"/>
              <a:gd name="connsiteY5" fmla="*/ 3195738 h 3195738"/>
              <a:gd name="connsiteX6" fmla="*/ 0 w 4754304"/>
              <a:gd name="connsiteY6" fmla="*/ 2761437 h 3195738"/>
              <a:gd name="connsiteX7" fmla="*/ 0 w 4754304"/>
              <a:gd name="connsiteY7" fmla="*/ 434301 h 3195738"/>
              <a:gd name="connsiteX8" fmla="*/ 434301 w 4754304"/>
              <a:gd name="connsiteY8" fmla="*/ 0 h 319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4304" h="3195738">
                <a:moveTo>
                  <a:pt x="434301" y="0"/>
                </a:moveTo>
                <a:lnTo>
                  <a:pt x="4320003" y="0"/>
                </a:lnTo>
                <a:cubicBezTo>
                  <a:pt x="4559861" y="0"/>
                  <a:pt x="4754304" y="194443"/>
                  <a:pt x="4754304" y="434301"/>
                </a:cubicBezTo>
                <a:lnTo>
                  <a:pt x="4754304" y="2761437"/>
                </a:lnTo>
                <a:cubicBezTo>
                  <a:pt x="4754304" y="3001295"/>
                  <a:pt x="4559861" y="3195738"/>
                  <a:pt x="4320003" y="3195738"/>
                </a:cubicBezTo>
                <a:lnTo>
                  <a:pt x="434301" y="3195738"/>
                </a:lnTo>
                <a:cubicBezTo>
                  <a:pt x="194443" y="3195738"/>
                  <a:pt x="0" y="3001295"/>
                  <a:pt x="0" y="2761437"/>
                </a:cubicBezTo>
                <a:lnTo>
                  <a:pt x="0" y="434301"/>
                </a:lnTo>
                <a:cubicBezTo>
                  <a:pt x="0" y="194443"/>
                  <a:pt x="194443" y="0"/>
                  <a:pt x="434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26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5446C0-ABFB-4B77-AA3A-8630E99C39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6590" y="826769"/>
            <a:ext cx="4137660" cy="3469005"/>
          </a:xfrm>
          <a:custGeom>
            <a:avLst/>
            <a:gdLst>
              <a:gd name="connsiteX0" fmla="*/ 0 w 4394835"/>
              <a:gd name="connsiteY0" fmla="*/ 0 h 3240405"/>
              <a:gd name="connsiteX1" fmla="*/ 4394835 w 4394835"/>
              <a:gd name="connsiteY1" fmla="*/ 0 h 3240405"/>
              <a:gd name="connsiteX2" fmla="*/ 4394835 w 4394835"/>
              <a:gd name="connsiteY2" fmla="*/ 3240405 h 3240405"/>
              <a:gd name="connsiteX3" fmla="*/ 0 w 4394835"/>
              <a:gd name="connsiteY3" fmla="*/ 3240405 h 3240405"/>
              <a:gd name="connsiteX4" fmla="*/ 0 w 4394835"/>
              <a:gd name="connsiteY4" fmla="*/ 0 h 3240405"/>
              <a:gd name="connsiteX0" fmla="*/ 161925 w 4394835"/>
              <a:gd name="connsiteY0" fmla="*/ 304800 h 3240405"/>
              <a:gd name="connsiteX1" fmla="*/ 4394835 w 4394835"/>
              <a:gd name="connsiteY1" fmla="*/ 0 h 3240405"/>
              <a:gd name="connsiteX2" fmla="*/ 4394835 w 4394835"/>
              <a:gd name="connsiteY2" fmla="*/ 3240405 h 3240405"/>
              <a:gd name="connsiteX3" fmla="*/ 0 w 4394835"/>
              <a:gd name="connsiteY3" fmla="*/ 3240405 h 3240405"/>
              <a:gd name="connsiteX4" fmla="*/ 161925 w 4394835"/>
              <a:gd name="connsiteY4" fmla="*/ 304800 h 3240405"/>
              <a:gd name="connsiteX0" fmla="*/ 161925 w 4394835"/>
              <a:gd name="connsiteY0" fmla="*/ 66675 h 3240405"/>
              <a:gd name="connsiteX1" fmla="*/ 4394835 w 4394835"/>
              <a:gd name="connsiteY1" fmla="*/ 0 h 3240405"/>
              <a:gd name="connsiteX2" fmla="*/ 4394835 w 4394835"/>
              <a:gd name="connsiteY2" fmla="*/ 3240405 h 3240405"/>
              <a:gd name="connsiteX3" fmla="*/ 0 w 4394835"/>
              <a:gd name="connsiteY3" fmla="*/ 3240405 h 3240405"/>
              <a:gd name="connsiteX4" fmla="*/ 161925 w 4394835"/>
              <a:gd name="connsiteY4" fmla="*/ 66675 h 3240405"/>
              <a:gd name="connsiteX0" fmla="*/ 85725 w 4394835"/>
              <a:gd name="connsiteY0" fmla="*/ 57150 h 3240405"/>
              <a:gd name="connsiteX1" fmla="*/ 4394835 w 4394835"/>
              <a:gd name="connsiteY1" fmla="*/ 0 h 3240405"/>
              <a:gd name="connsiteX2" fmla="*/ 4394835 w 4394835"/>
              <a:gd name="connsiteY2" fmla="*/ 3240405 h 3240405"/>
              <a:gd name="connsiteX3" fmla="*/ 0 w 4394835"/>
              <a:gd name="connsiteY3" fmla="*/ 3240405 h 3240405"/>
              <a:gd name="connsiteX4" fmla="*/ 85725 w 4394835"/>
              <a:gd name="connsiteY4" fmla="*/ 57150 h 3240405"/>
              <a:gd name="connsiteX0" fmla="*/ 0 w 4309110"/>
              <a:gd name="connsiteY0" fmla="*/ 57150 h 3240405"/>
              <a:gd name="connsiteX1" fmla="*/ 4309110 w 4309110"/>
              <a:gd name="connsiteY1" fmla="*/ 0 h 3240405"/>
              <a:gd name="connsiteX2" fmla="*/ 4309110 w 4309110"/>
              <a:gd name="connsiteY2" fmla="*/ 3240405 h 3240405"/>
              <a:gd name="connsiteX3" fmla="*/ 180975 w 4309110"/>
              <a:gd name="connsiteY3" fmla="*/ 3078480 h 3240405"/>
              <a:gd name="connsiteX4" fmla="*/ 0 w 4309110"/>
              <a:gd name="connsiteY4" fmla="*/ 57150 h 3240405"/>
              <a:gd name="connsiteX0" fmla="*/ 276225 w 4585335"/>
              <a:gd name="connsiteY0" fmla="*/ 57150 h 3240405"/>
              <a:gd name="connsiteX1" fmla="*/ 4585335 w 4585335"/>
              <a:gd name="connsiteY1" fmla="*/ 0 h 3240405"/>
              <a:gd name="connsiteX2" fmla="*/ 4585335 w 4585335"/>
              <a:gd name="connsiteY2" fmla="*/ 3240405 h 3240405"/>
              <a:gd name="connsiteX3" fmla="*/ 0 w 4585335"/>
              <a:gd name="connsiteY3" fmla="*/ 3183255 h 3240405"/>
              <a:gd name="connsiteX4" fmla="*/ 276225 w 4585335"/>
              <a:gd name="connsiteY4" fmla="*/ 57150 h 3240405"/>
              <a:gd name="connsiteX0" fmla="*/ 238125 w 4547235"/>
              <a:gd name="connsiteY0" fmla="*/ 57150 h 3240405"/>
              <a:gd name="connsiteX1" fmla="*/ 4547235 w 4547235"/>
              <a:gd name="connsiteY1" fmla="*/ 0 h 3240405"/>
              <a:gd name="connsiteX2" fmla="*/ 4547235 w 4547235"/>
              <a:gd name="connsiteY2" fmla="*/ 3240405 h 3240405"/>
              <a:gd name="connsiteX3" fmla="*/ 0 w 4547235"/>
              <a:gd name="connsiteY3" fmla="*/ 3221355 h 3240405"/>
              <a:gd name="connsiteX4" fmla="*/ 238125 w 4547235"/>
              <a:gd name="connsiteY4" fmla="*/ 57150 h 3240405"/>
              <a:gd name="connsiteX0" fmla="*/ 152400 w 4461510"/>
              <a:gd name="connsiteY0" fmla="*/ 57150 h 3240405"/>
              <a:gd name="connsiteX1" fmla="*/ 4461510 w 4461510"/>
              <a:gd name="connsiteY1" fmla="*/ 0 h 3240405"/>
              <a:gd name="connsiteX2" fmla="*/ 4461510 w 4461510"/>
              <a:gd name="connsiteY2" fmla="*/ 3240405 h 3240405"/>
              <a:gd name="connsiteX3" fmla="*/ 0 w 4461510"/>
              <a:gd name="connsiteY3" fmla="*/ 3221355 h 3240405"/>
              <a:gd name="connsiteX4" fmla="*/ 152400 w 4461510"/>
              <a:gd name="connsiteY4" fmla="*/ 57150 h 3240405"/>
              <a:gd name="connsiteX0" fmla="*/ 152400 w 4461510"/>
              <a:gd name="connsiteY0" fmla="*/ 57150 h 3383280"/>
              <a:gd name="connsiteX1" fmla="*/ 4461510 w 4461510"/>
              <a:gd name="connsiteY1" fmla="*/ 0 h 3383280"/>
              <a:gd name="connsiteX2" fmla="*/ 4166235 w 4461510"/>
              <a:gd name="connsiteY2" fmla="*/ 3383280 h 3383280"/>
              <a:gd name="connsiteX3" fmla="*/ 0 w 4461510"/>
              <a:gd name="connsiteY3" fmla="*/ 3221355 h 3383280"/>
              <a:gd name="connsiteX4" fmla="*/ 152400 w 4461510"/>
              <a:gd name="connsiteY4" fmla="*/ 57150 h 3383280"/>
              <a:gd name="connsiteX0" fmla="*/ 152400 w 4461510"/>
              <a:gd name="connsiteY0" fmla="*/ 57150 h 3383280"/>
              <a:gd name="connsiteX1" fmla="*/ 4461510 w 4461510"/>
              <a:gd name="connsiteY1" fmla="*/ 0 h 3383280"/>
              <a:gd name="connsiteX2" fmla="*/ 4137660 w 4461510"/>
              <a:gd name="connsiteY2" fmla="*/ 3383280 h 3383280"/>
              <a:gd name="connsiteX3" fmla="*/ 0 w 4461510"/>
              <a:gd name="connsiteY3" fmla="*/ 3221355 h 3383280"/>
              <a:gd name="connsiteX4" fmla="*/ 152400 w 4461510"/>
              <a:gd name="connsiteY4" fmla="*/ 57150 h 3383280"/>
              <a:gd name="connsiteX0" fmla="*/ 152400 w 4232910"/>
              <a:gd name="connsiteY0" fmla="*/ 142875 h 3469005"/>
              <a:gd name="connsiteX1" fmla="*/ 4232910 w 4232910"/>
              <a:gd name="connsiteY1" fmla="*/ 0 h 3469005"/>
              <a:gd name="connsiteX2" fmla="*/ 4137660 w 4232910"/>
              <a:gd name="connsiteY2" fmla="*/ 3469005 h 3469005"/>
              <a:gd name="connsiteX3" fmla="*/ 0 w 4232910"/>
              <a:gd name="connsiteY3" fmla="*/ 3307080 h 3469005"/>
              <a:gd name="connsiteX4" fmla="*/ 152400 w 4232910"/>
              <a:gd name="connsiteY4" fmla="*/ 142875 h 3469005"/>
              <a:gd name="connsiteX0" fmla="*/ 152400 w 4137660"/>
              <a:gd name="connsiteY0" fmla="*/ 142875 h 3469005"/>
              <a:gd name="connsiteX1" fmla="*/ 4118610 w 4137660"/>
              <a:gd name="connsiteY1" fmla="*/ 0 h 3469005"/>
              <a:gd name="connsiteX2" fmla="*/ 4137660 w 4137660"/>
              <a:gd name="connsiteY2" fmla="*/ 3469005 h 3469005"/>
              <a:gd name="connsiteX3" fmla="*/ 0 w 4137660"/>
              <a:gd name="connsiteY3" fmla="*/ 3307080 h 3469005"/>
              <a:gd name="connsiteX4" fmla="*/ 152400 w 4137660"/>
              <a:gd name="connsiteY4" fmla="*/ 142875 h 3469005"/>
              <a:gd name="connsiteX0" fmla="*/ 152400 w 4137660"/>
              <a:gd name="connsiteY0" fmla="*/ 142875 h 3469005"/>
              <a:gd name="connsiteX1" fmla="*/ 4042410 w 4137660"/>
              <a:gd name="connsiteY1" fmla="*/ 0 h 3469005"/>
              <a:gd name="connsiteX2" fmla="*/ 4137660 w 4137660"/>
              <a:gd name="connsiteY2" fmla="*/ 3469005 h 3469005"/>
              <a:gd name="connsiteX3" fmla="*/ 0 w 4137660"/>
              <a:gd name="connsiteY3" fmla="*/ 3307080 h 3469005"/>
              <a:gd name="connsiteX4" fmla="*/ 152400 w 4137660"/>
              <a:gd name="connsiteY4" fmla="*/ 142875 h 3469005"/>
              <a:gd name="connsiteX0" fmla="*/ 152400 w 4137660"/>
              <a:gd name="connsiteY0" fmla="*/ 142875 h 3469005"/>
              <a:gd name="connsiteX1" fmla="*/ 4080510 w 4137660"/>
              <a:gd name="connsiteY1" fmla="*/ 0 h 3469005"/>
              <a:gd name="connsiteX2" fmla="*/ 4137660 w 4137660"/>
              <a:gd name="connsiteY2" fmla="*/ 3469005 h 3469005"/>
              <a:gd name="connsiteX3" fmla="*/ 0 w 4137660"/>
              <a:gd name="connsiteY3" fmla="*/ 3307080 h 3469005"/>
              <a:gd name="connsiteX4" fmla="*/ 152400 w 4137660"/>
              <a:gd name="connsiteY4" fmla="*/ 142875 h 3469005"/>
              <a:gd name="connsiteX0" fmla="*/ 76200 w 4137660"/>
              <a:gd name="connsiteY0" fmla="*/ 152400 h 3469005"/>
              <a:gd name="connsiteX1" fmla="*/ 4080510 w 4137660"/>
              <a:gd name="connsiteY1" fmla="*/ 0 h 3469005"/>
              <a:gd name="connsiteX2" fmla="*/ 4137660 w 4137660"/>
              <a:gd name="connsiteY2" fmla="*/ 3469005 h 3469005"/>
              <a:gd name="connsiteX3" fmla="*/ 0 w 4137660"/>
              <a:gd name="connsiteY3" fmla="*/ 3307080 h 3469005"/>
              <a:gd name="connsiteX4" fmla="*/ 76200 w 4137660"/>
              <a:gd name="connsiteY4" fmla="*/ 152400 h 346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660" h="3469005">
                <a:moveTo>
                  <a:pt x="76200" y="152400"/>
                </a:moveTo>
                <a:lnTo>
                  <a:pt x="4080510" y="0"/>
                </a:lnTo>
                <a:lnTo>
                  <a:pt x="4137660" y="3469005"/>
                </a:lnTo>
                <a:lnTo>
                  <a:pt x="0" y="3307080"/>
                </a:lnTo>
                <a:lnTo>
                  <a:pt x="76200" y="1524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 w="50800">
            <a:noFill/>
          </a:ln>
          <a:effectLst>
            <a:outerShdw blurRad="571500" sx="102000" sy="102000" algn="ctr" rotWithShape="0">
              <a:prstClr val="black">
                <a:alpha val="10000"/>
              </a:prstClr>
            </a:outerShdw>
          </a:effectLst>
          <a:scene3d>
            <a:camera prst="obliqueBottomLeft">
              <a:rot lat="334898" lon="1200000" rev="21394705"/>
            </a:camera>
            <a:lightRig rig="threePt" dir="t"/>
          </a:scene3d>
          <a:sp3d/>
        </p:spPr>
        <p:txBody>
          <a:bodyPr wrap="square" anchor="ctr">
            <a:noAutofit/>
          </a:bodyPr>
          <a:lstStyle>
            <a:lvl1pPr>
              <a:defRPr lang="en-ID" sz="1400" b="0" i="0">
                <a:ln>
                  <a:noFill/>
                </a:ln>
                <a:solidFill>
                  <a:srgbClr val="32394E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9338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7B9AE023-4669-C08B-33B7-DD569FA6545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46700" y="619129"/>
            <a:ext cx="2647950" cy="2647946"/>
          </a:xfrm>
          <a:custGeom>
            <a:avLst/>
            <a:gdLst>
              <a:gd name="connsiteX0" fmla="*/ 2266950 w 2266950"/>
              <a:gd name="connsiteY0" fmla="*/ 0 h 2266946"/>
              <a:gd name="connsiteX1" fmla="*/ 2266950 w 2266950"/>
              <a:gd name="connsiteY1" fmla="*/ 2266946 h 2266946"/>
              <a:gd name="connsiteX2" fmla="*/ 0 w 2266950"/>
              <a:gd name="connsiteY2" fmla="*/ 2266946 h 2266946"/>
              <a:gd name="connsiteX3" fmla="*/ 11704 w 2266950"/>
              <a:gd name="connsiteY3" fmla="*/ 2035166 h 2266946"/>
              <a:gd name="connsiteX4" fmla="*/ 2266950 w 2266950"/>
              <a:gd name="connsiteY4" fmla="*/ 0 h 22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6950" h="2266946">
                <a:moveTo>
                  <a:pt x="2266950" y="0"/>
                </a:moveTo>
                <a:lnTo>
                  <a:pt x="2266950" y="2266946"/>
                </a:lnTo>
                <a:lnTo>
                  <a:pt x="0" y="2266946"/>
                </a:lnTo>
                <a:lnTo>
                  <a:pt x="11704" y="2035166"/>
                </a:lnTo>
                <a:cubicBezTo>
                  <a:pt x="127795" y="892043"/>
                  <a:pt x="1093198" y="0"/>
                  <a:pt x="226695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0E1CC7B1-52F1-44CE-90F8-2FA28F2013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5750" y="3609975"/>
            <a:ext cx="2647950" cy="2647948"/>
          </a:xfrm>
          <a:custGeom>
            <a:avLst/>
            <a:gdLst>
              <a:gd name="connsiteX0" fmla="*/ 0 w 2266950"/>
              <a:gd name="connsiteY0" fmla="*/ 0 h 2266948"/>
              <a:gd name="connsiteX1" fmla="*/ 2266950 w 2266950"/>
              <a:gd name="connsiteY1" fmla="*/ 0 h 2266948"/>
              <a:gd name="connsiteX2" fmla="*/ 0 w 2266950"/>
              <a:gd name="connsiteY2" fmla="*/ 2266948 h 226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950" h="2266948">
                <a:moveTo>
                  <a:pt x="0" y="0"/>
                </a:moveTo>
                <a:lnTo>
                  <a:pt x="2266950" y="0"/>
                </a:lnTo>
                <a:cubicBezTo>
                  <a:pt x="2266950" y="1252001"/>
                  <a:pt x="1252002" y="2266948"/>
                  <a:pt x="0" y="226694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</p:sp>
    </p:spTree>
    <p:extLst>
      <p:ext uri="{BB962C8B-B14F-4D97-AF65-F5344CB8AC3E}">
        <p14:creationId xmlns:p14="http://schemas.microsoft.com/office/powerpoint/2010/main" val="14709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91343FB-CFBE-4657-8624-7D5EAA8230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4049" y="2590800"/>
            <a:ext cx="949223" cy="948870"/>
          </a:xfrm>
          <a:custGeom>
            <a:avLst/>
            <a:gdLst>
              <a:gd name="connsiteX0" fmla="*/ 115039 w 949223"/>
              <a:gd name="connsiteY0" fmla="*/ 0 h 948870"/>
              <a:gd name="connsiteX1" fmla="*/ 452916 w 949223"/>
              <a:gd name="connsiteY1" fmla="*/ 0 h 948870"/>
              <a:gd name="connsiteX2" fmla="*/ 460221 w 949223"/>
              <a:gd name="connsiteY2" fmla="*/ 736 h 948870"/>
              <a:gd name="connsiteX3" fmla="*/ 474788 w 949223"/>
              <a:gd name="connsiteY3" fmla="*/ 1 h 948870"/>
              <a:gd name="connsiteX4" fmla="*/ 949223 w 949223"/>
              <a:gd name="connsiteY4" fmla="*/ 474436 h 948870"/>
              <a:gd name="connsiteX5" fmla="*/ 474788 w 949223"/>
              <a:gd name="connsiteY5" fmla="*/ 948870 h 948870"/>
              <a:gd name="connsiteX6" fmla="*/ 2803 w 949223"/>
              <a:gd name="connsiteY6" fmla="*/ 522944 h 948870"/>
              <a:gd name="connsiteX7" fmla="*/ 2266 w 949223"/>
              <a:gd name="connsiteY7" fmla="*/ 512311 h 948870"/>
              <a:gd name="connsiteX8" fmla="*/ 0 w 949223"/>
              <a:gd name="connsiteY8" fmla="*/ 489829 h 948870"/>
              <a:gd name="connsiteX9" fmla="*/ 0 w 949223"/>
              <a:gd name="connsiteY9" fmla="*/ 115039 h 948870"/>
              <a:gd name="connsiteX10" fmla="*/ 115039 w 949223"/>
              <a:gd name="connsiteY10" fmla="*/ 0 h 94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9223" h="948870">
                <a:moveTo>
                  <a:pt x="115039" y="0"/>
                </a:moveTo>
                <a:lnTo>
                  <a:pt x="452916" y="0"/>
                </a:lnTo>
                <a:lnTo>
                  <a:pt x="460221" y="736"/>
                </a:lnTo>
                <a:lnTo>
                  <a:pt x="474788" y="1"/>
                </a:lnTo>
                <a:cubicBezTo>
                  <a:pt x="736811" y="1"/>
                  <a:pt x="949223" y="212412"/>
                  <a:pt x="949223" y="474436"/>
                </a:cubicBezTo>
                <a:cubicBezTo>
                  <a:pt x="949223" y="736458"/>
                  <a:pt x="736811" y="948870"/>
                  <a:pt x="474788" y="948870"/>
                </a:cubicBezTo>
                <a:cubicBezTo>
                  <a:pt x="229142" y="948870"/>
                  <a:pt x="27099" y="762180"/>
                  <a:pt x="2803" y="522944"/>
                </a:cubicBezTo>
                <a:lnTo>
                  <a:pt x="2266" y="512311"/>
                </a:lnTo>
                <a:lnTo>
                  <a:pt x="0" y="489829"/>
                </a:lnTo>
                <a:lnTo>
                  <a:pt x="0" y="115039"/>
                </a:lnTo>
                <a:cubicBezTo>
                  <a:pt x="0" y="51505"/>
                  <a:pt x="51505" y="0"/>
                  <a:pt x="11503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ln w="38100">
            <a:solidFill>
              <a:schemeClr val="bg1">
                <a:alpha val="20000"/>
              </a:schemeClr>
            </a:solidFill>
          </a:ln>
          <a:effectLst>
            <a:outerShdw blurRad="698500" dist="342900" dir="2700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AA0834-8CBA-4FD6-94EB-075DA715E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54049" y="4229100"/>
            <a:ext cx="949223" cy="948870"/>
          </a:xfrm>
          <a:custGeom>
            <a:avLst/>
            <a:gdLst>
              <a:gd name="connsiteX0" fmla="*/ 115039 w 949223"/>
              <a:gd name="connsiteY0" fmla="*/ 0 h 948870"/>
              <a:gd name="connsiteX1" fmla="*/ 452916 w 949223"/>
              <a:gd name="connsiteY1" fmla="*/ 0 h 948870"/>
              <a:gd name="connsiteX2" fmla="*/ 460221 w 949223"/>
              <a:gd name="connsiteY2" fmla="*/ 736 h 948870"/>
              <a:gd name="connsiteX3" fmla="*/ 474788 w 949223"/>
              <a:gd name="connsiteY3" fmla="*/ 0 h 948870"/>
              <a:gd name="connsiteX4" fmla="*/ 949223 w 949223"/>
              <a:gd name="connsiteY4" fmla="*/ 474436 h 948870"/>
              <a:gd name="connsiteX5" fmla="*/ 474788 w 949223"/>
              <a:gd name="connsiteY5" fmla="*/ 948870 h 948870"/>
              <a:gd name="connsiteX6" fmla="*/ 2803 w 949223"/>
              <a:gd name="connsiteY6" fmla="*/ 522944 h 948870"/>
              <a:gd name="connsiteX7" fmla="*/ 2266 w 949223"/>
              <a:gd name="connsiteY7" fmla="*/ 512311 h 948870"/>
              <a:gd name="connsiteX8" fmla="*/ 0 w 949223"/>
              <a:gd name="connsiteY8" fmla="*/ 489830 h 948870"/>
              <a:gd name="connsiteX9" fmla="*/ 0 w 949223"/>
              <a:gd name="connsiteY9" fmla="*/ 115039 h 948870"/>
              <a:gd name="connsiteX10" fmla="*/ 115039 w 949223"/>
              <a:gd name="connsiteY10" fmla="*/ 0 h 94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9223" h="948870">
                <a:moveTo>
                  <a:pt x="115039" y="0"/>
                </a:moveTo>
                <a:lnTo>
                  <a:pt x="452916" y="0"/>
                </a:lnTo>
                <a:lnTo>
                  <a:pt x="460221" y="736"/>
                </a:lnTo>
                <a:lnTo>
                  <a:pt x="474788" y="0"/>
                </a:lnTo>
                <a:cubicBezTo>
                  <a:pt x="736811" y="0"/>
                  <a:pt x="949223" y="212412"/>
                  <a:pt x="949223" y="474436"/>
                </a:cubicBezTo>
                <a:cubicBezTo>
                  <a:pt x="949223" y="736459"/>
                  <a:pt x="736811" y="948870"/>
                  <a:pt x="474788" y="948870"/>
                </a:cubicBezTo>
                <a:cubicBezTo>
                  <a:pt x="229142" y="948870"/>
                  <a:pt x="27099" y="762180"/>
                  <a:pt x="2803" y="522944"/>
                </a:cubicBezTo>
                <a:lnTo>
                  <a:pt x="2266" y="512311"/>
                </a:lnTo>
                <a:lnTo>
                  <a:pt x="0" y="489830"/>
                </a:lnTo>
                <a:lnTo>
                  <a:pt x="0" y="115039"/>
                </a:lnTo>
                <a:cubicBezTo>
                  <a:pt x="0" y="51505"/>
                  <a:pt x="51505" y="0"/>
                  <a:pt x="11503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ln w="38100">
            <a:solidFill>
              <a:schemeClr val="bg1">
                <a:alpha val="20000"/>
              </a:schemeClr>
            </a:solidFill>
          </a:ln>
          <a:effectLst>
            <a:outerShdw blurRad="698500" dist="342900" dir="2700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 b="0" i="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1162694-DE38-4514-87C3-64118C426C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8049" y="2590800"/>
            <a:ext cx="949223" cy="948870"/>
          </a:xfrm>
          <a:custGeom>
            <a:avLst/>
            <a:gdLst>
              <a:gd name="connsiteX0" fmla="*/ 115039 w 949223"/>
              <a:gd name="connsiteY0" fmla="*/ 0 h 948870"/>
              <a:gd name="connsiteX1" fmla="*/ 452916 w 949223"/>
              <a:gd name="connsiteY1" fmla="*/ 0 h 948870"/>
              <a:gd name="connsiteX2" fmla="*/ 460220 w 949223"/>
              <a:gd name="connsiteY2" fmla="*/ 736 h 948870"/>
              <a:gd name="connsiteX3" fmla="*/ 474788 w 949223"/>
              <a:gd name="connsiteY3" fmla="*/ 1 h 948870"/>
              <a:gd name="connsiteX4" fmla="*/ 949223 w 949223"/>
              <a:gd name="connsiteY4" fmla="*/ 474436 h 948870"/>
              <a:gd name="connsiteX5" fmla="*/ 474788 w 949223"/>
              <a:gd name="connsiteY5" fmla="*/ 948870 h 948870"/>
              <a:gd name="connsiteX6" fmla="*/ 2803 w 949223"/>
              <a:gd name="connsiteY6" fmla="*/ 522944 h 948870"/>
              <a:gd name="connsiteX7" fmla="*/ 2266 w 949223"/>
              <a:gd name="connsiteY7" fmla="*/ 512311 h 948870"/>
              <a:gd name="connsiteX8" fmla="*/ 0 w 949223"/>
              <a:gd name="connsiteY8" fmla="*/ 489829 h 948870"/>
              <a:gd name="connsiteX9" fmla="*/ 0 w 949223"/>
              <a:gd name="connsiteY9" fmla="*/ 115039 h 948870"/>
              <a:gd name="connsiteX10" fmla="*/ 115039 w 949223"/>
              <a:gd name="connsiteY10" fmla="*/ 0 h 94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9223" h="948870">
                <a:moveTo>
                  <a:pt x="115039" y="0"/>
                </a:moveTo>
                <a:lnTo>
                  <a:pt x="452916" y="0"/>
                </a:lnTo>
                <a:lnTo>
                  <a:pt x="460220" y="736"/>
                </a:lnTo>
                <a:lnTo>
                  <a:pt x="474788" y="1"/>
                </a:lnTo>
                <a:cubicBezTo>
                  <a:pt x="736812" y="1"/>
                  <a:pt x="949223" y="212413"/>
                  <a:pt x="949223" y="474436"/>
                </a:cubicBezTo>
                <a:cubicBezTo>
                  <a:pt x="949223" y="736458"/>
                  <a:pt x="736812" y="948870"/>
                  <a:pt x="474788" y="948870"/>
                </a:cubicBezTo>
                <a:cubicBezTo>
                  <a:pt x="229142" y="948870"/>
                  <a:pt x="27099" y="762180"/>
                  <a:pt x="2803" y="522944"/>
                </a:cubicBezTo>
                <a:lnTo>
                  <a:pt x="2266" y="512311"/>
                </a:lnTo>
                <a:lnTo>
                  <a:pt x="0" y="489829"/>
                </a:lnTo>
                <a:lnTo>
                  <a:pt x="0" y="115039"/>
                </a:lnTo>
                <a:cubicBezTo>
                  <a:pt x="0" y="51505"/>
                  <a:pt x="51505" y="0"/>
                  <a:pt x="11503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ln w="38100">
            <a:solidFill>
              <a:schemeClr val="bg1">
                <a:alpha val="20000"/>
              </a:schemeClr>
            </a:solidFill>
          </a:ln>
          <a:effectLst>
            <a:outerShdw blurRad="698500" dist="342900" dir="2700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656316F-1249-4E49-A08A-9828B05E66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8049" y="4229100"/>
            <a:ext cx="949223" cy="948870"/>
          </a:xfrm>
          <a:custGeom>
            <a:avLst/>
            <a:gdLst>
              <a:gd name="connsiteX0" fmla="*/ 115039 w 949223"/>
              <a:gd name="connsiteY0" fmla="*/ 0 h 948870"/>
              <a:gd name="connsiteX1" fmla="*/ 452917 w 949223"/>
              <a:gd name="connsiteY1" fmla="*/ 0 h 948870"/>
              <a:gd name="connsiteX2" fmla="*/ 460221 w 949223"/>
              <a:gd name="connsiteY2" fmla="*/ 736 h 948870"/>
              <a:gd name="connsiteX3" fmla="*/ 474789 w 949223"/>
              <a:gd name="connsiteY3" fmla="*/ 0 h 948870"/>
              <a:gd name="connsiteX4" fmla="*/ 949223 w 949223"/>
              <a:gd name="connsiteY4" fmla="*/ 474436 h 948870"/>
              <a:gd name="connsiteX5" fmla="*/ 474789 w 949223"/>
              <a:gd name="connsiteY5" fmla="*/ 948870 h 948870"/>
              <a:gd name="connsiteX6" fmla="*/ 2803 w 949223"/>
              <a:gd name="connsiteY6" fmla="*/ 522944 h 948870"/>
              <a:gd name="connsiteX7" fmla="*/ 2266 w 949223"/>
              <a:gd name="connsiteY7" fmla="*/ 512311 h 948870"/>
              <a:gd name="connsiteX8" fmla="*/ 0 w 949223"/>
              <a:gd name="connsiteY8" fmla="*/ 489830 h 948870"/>
              <a:gd name="connsiteX9" fmla="*/ 0 w 949223"/>
              <a:gd name="connsiteY9" fmla="*/ 115039 h 948870"/>
              <a:gd name="connsiteX10" fmla="*/ 115039 w 949223"/>
              <a:gd name="connsiteY10" fmla="*/ 0 h 948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9223" h="948870">
                <a:moveTo>
                  <a:pt x="115039" y="0"/>
                </a:moveTo>
                <a:lnTo>
                  <a:pt x="452917" y="0"/>
                </a:lnTo>
                <a:lnTo>
                  <a:pt x="460221" y="736"/>
                </a:lnTo>
                <a:lnTo>
                  <a:pt x="474789" y="0"/>
                </a:lnTo>
                <a:cubicBezTo>
                  <a:pt x="736812" y="0"/>
                  <a:pt x="949223" y="212412"/>
                  <a:pt x="949223" y="474436"/>
                </a:cubicBezTo>
                <a:cubicBezTo>
                  <a:pt x="949223" y="736459"/>
                  <a:pt x="736812" y="948870"/>
                  <a:pt x="474789" y="948870"/>
                </a:cubicBezTo>
                <a:cubicBezTo>
                  <a:pt x="229142" y="948870"/>
                  <a:pt x="27099" y="762180"/>
                  <a:pt x="2803" y="522944"/>
                </a:cubicBezTo>
                <a:lnTo>
                  <a:pt x="2266" y="512311"/>
                </a:lnTo>
                <a:lnTo>
                  <a:pt x="0" y="489830"/>
                </a:lnTo>
                <a:lnTo>
                  <a:pt x="0" y="115039"/>
                </a:lnTo>
                <a:cubicBezTo>
                  <a:pt x="0" y="51505"/>
                  <a:pt x="51505" y="0"/>
                  <a:pt x="11503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ln w="38100">
            <a:solidFill>
              <a:schemeClr val="bg1">
                <a:alpha val="20000"/>
              </a:schemeClr>
            </a:solidFill>
          </a:ln>
          <a:effectLst>
            <a:outerShdw blurRad="698500" dist="342900" dir="2700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 b="0" i="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552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2" grpId="0" animBg="1"/>
      <p:bldP spid="12" grpId="1" animBg="1"/>
      <p:bldP spid="11" grpId="0" animBg="1"/>
      <p:bldP spid="11" grpId="1" animBg="1"/>
    </p:bld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E6F92C-8CA4-AB80-6488-D591EA36D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4612" y="699872"/>
            <a:ext cx="10467720" cy="5133059"/>
          </a:xfrm>
          <a:custGeom>
            <a:avLst/>
            <a:gdLst>
              <a:gd name="connsiteX0" fmla="*/ 260451 w 10467720"/>
              <a:gd name="connsiteY0" fmla="*/ 0 h 5133059"/>
              <a:gd name="connsiteX1" fmla="*/ 10207269 w 10467720"/>
              <a:gd name="connsiteY1" fmla="*/ 0 h 5133059"/>
              <a:gd name="connsiteX2" fmla="*/ 10467720 w 10467720"/>
              <a:gd name="connsiteY2" fmla="*/ 260451 h 5133059"/>
              <a:gd name="connsiteX3" fmla="*/ 10467720 w 10467720"/>
              <a:gd name="connsiteY3" fmla="*/ 4872608 h 5133059"/>
              <a:gd name="connsiteX4" fmla="*/ 10207269 w 10467720"/>
              <a:gd name="connsiteY4" fmla="*/ 5133059 h 5133059"/>
              <a:gd name="connsiteX5" fmla="*/ 260451 w 10467720"/>
              <a:gd name="connsiteY5" fmla="*/ 5133059 h 5133059"/>
              <a:gd name="connsiteX6" fmla="*/ 0 w 10467720"/>
              <a:gd name="connsiteY6" fmla="*/ 4872608 h 5133059"/>
              <a:gd name="connsiteX7" fmla="*/ 0 w 10467720"/>
              <a:gd name="connsiteY7" fmla="*/ 260451 h 5133059"/>
              <a:gd name="connsiteX8" fmla="*/ 260451 w 10467720"/>
              <a:gd name="connsiteY8" fmla="*/ 0 h 513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67720" h="5133059">
                <a:moveTo>
                  <a:pt x="260451" y="0"/>
                </a:moveTo>
                <a:lnTo>
                  <a:pt x="10207269" y="0"/>
                </a:lnTo>
                <a:cubicBezTo>
                  <a:pt x="10351112" y="0"/>
                  <a:pt x="10467720" y="116608"/>
                  <a:pt x="10467720" y="260451"/>
                </a:cubicBezTo>
                <a:lnTo>
                  <a:pt x="10467720" y="4872608"/>
                </a:lnTo>
                <a:cubicBezTo>
                  <a:pt x="10467720" y="5016451"/>
                  <a:pt x="10351112" y="5133059"/>
                  <a:pt x="10207269" y="5133059"/>
                </a:cubicBezTo>
                <a:lnTo>
                  <a:pt x="260451" y="5133059"/>
                </a:lnTo>
                <a:cubicBezTo>
                  <a:pt x="116608" y="5133059"/>
                  <a:pt x="0" y="5016451"/>
                  <a:pt x="0" y="4872608"/>
                </a:cubicBezTo>
                <a:lnTo>
                  <a:pt x="0" y="260451"/>
                </a:lnTo>
                <a:cubicBezTo>
                  <a:pt x="0" y="116608"/>
                  <a:pt x="116608" y="0"/>
                  <a:pt x="26045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9BB845-86A7-8CB1-4D72-A7904A00E9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7848" y="3257551"/>
            <a:ext cx="3476170" cy="2594433"/>
          </a:xfrm>
          <a:custGeom>
            <a:avLst/>
            <a:gdLst>
              <a:gd name="connsiteX0" fmla="*/ 0 w 3476170"/>
              <a:gd name="connsiteY0" fmla="*/ 0 h 2594433"/>
              <a:gd name="connsiteX1" fmla="*/ 3476170 w 3476170"/>
              <a:gd name="connsiteY1" fmla="*/ 0 h 2594433"/>
              <a:gd name="connsiteX2" fmla="*/ 3476170 w 3476170"/>
              <a:gd name="connsiteY2" fmla="*/ 1297217 h 2594433"/>
              <a:gd name="connsiteX3" fmla="*/ 2178955 w 3476170"/>
              <a:gd name="connsiteY3" fmla="*/ 2594433 h 2594433"/>
              <a:gd name="connsiteX4" fmla="*/ 0 w 3476170"/>
              <a:gd name="connsiteY4" fmla="*/ 2594432 h 259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6170" h="2594433">
                <a:moveTo>
                  <a:pt x="0" y="0"/>
                </a:moveTo>
                <a:lnTo>
                  <a:pt x="3476170" y="0"/>
                </a:lnTo>
                <a:lnTo>
                  <a:pt x="3476170" y="1297217"/>
                </a:lnTo>
                <a:cubicBezTo>
                  <a:pt x="3476170" y="2013650"/>
                  <a:pt x="2895388" y="2594433"/>
                  <a:pt x="2178955" y="2594433"/>
                </a:cubicBezTo>
                <a:cubicBezTo>
                  <a:pt x="1452637" y="2594433"/>
                  <a:pt x="726318" y="2594432"/>
                  <a:pt x="0" y="259443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584200" dist="698500" dir="8100000" sx="96000" sy="96000" algn="tr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183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4E85B8-EDCA-4F63-B63E-00C60B8825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15563" y="895352"/>
            <a:ext cx="1827796" cy="1981390"/>
          </a:xfrm>
          <a:custGeom>
            <a:avLst/>
            <a:gdLst>
              <a:gd name="connsiteX0" fmla="*/ 939611 w 1827796"/>
              <a:gd name="connsiteY0" fmla="*/ 0 h 1981390"/>
              <a:gd name="connsiteX1" fmla="*/ 1525353 w 1827796"/>
              <a:gd name="connsiteY1" fmla="*/ 1 h 1981390"/>
              <a:gd name="connsiteX2" fmla="*/ 1827796 w 1827796"/>
              <a:gd name="connsiteY2" fmla="*/ 302443 h 1981390"/>
              <a:gd name="connsiteX3" fmla="*/ 1827796 w 1827796"/>
              <a:gd name="connsiteY3" fmla="*/ 906037 h 1981390"/>
              <a:gd name="connsiteX4" fmla="*/ 1827511 w 1827796"/>
              <a:gd name="connsiteY4" fmla="*/ 908865 h 1981390"/>
              <a:gd name="connsiteX5" fmla="*/ 1827794 w 1827796"/>
              <a:gd name="connsiteY5" fmla="*/ 914481 h 1981390"/>
              <a:gd name="connsiteX6" fmla="*/ 1827793 w 1827796"/>
              <a:gd name="connsiteY6" fmla="*/ 1067492 h 1981390"/>
              <a:gd name="connsiteX7" fmla="*/ 1185662 w 1827796"/>
              <a:gd name="connsiteY7" fmla="*/ 1940301 h 1981390"/>
              <a:gd name="connsiteX8" fmla="*/ 1150231 w 1827796"/>
              <a:gd name="connsiteY8" fmla="*/ 1949411 h 1981390"/>
              <a:gd name="connsiteX9" fmla="*/ 1133881 w 1827796"/>
              <a:gd name="connsiteY9" fmla="*/ 1958286 h 1981390"/>
              <a:gd name="connsiteX10" fmla="*/ 1019444 w 1827796"/>
              <a:gd name="connsiteY10" fmla="*/ 1981390 h 1981390"/>
              <a:gd name="connsiteX11" fmla="*/ 293999 w 1827796"/>
              <a:gd name="connsiteY11" fmla="*/ 1981390 h 1981390"/>
              <a:gd name="connsiteX12" fmla="*/ 0 w 1827796"/>
              <a:gd name="connsiteY12" fmla="*/ 1687391 h 1981390"/>
              <a:gd name="connsiteX13" fmla="*/ 0 w 1827796"/>
              <a:gd name="connsiteY13" fmla="*/ 1090152 h 1981390"/>
              <a:gd name="connsiteX14" fmla="*/ 763 w 1827796"/>
              <a:gd name="connsiteY14" fmla="*/ 1082586 h 1981390"/>
              <a:gd name="connsiteX15" fmla="*/ 1 w 1827796"/>
              <a:gd name="connsiteY15" fmla="*/ 1067492 h 1981390"/>
              <a:gd name="connsiteX16" fmla="*/ 1 w 1827796"/>
              <a:gd name="connsiteY16" fmla="*/ 914480 h 1981390"/>
              <a:gd name="connsiteX17" fmla="*/ 913898 w 1827796"/>
              <a:gd name="connsiteY17" fmla="*/ 584 h 1981390"/>
              <a:gd name="connsiteX18" fmla="*/ 913898 w 1827796"/>
              <a:gd name="connsiteY18" fmla="*/ 585 h 1981390"/>
              <a:gd name="connsiteX19" fmla="*/ 927166 w 1827796"/>
              <a:gd name="connsiteY19" fmla="*/ 1254 h 198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7796" h="1981390">
                <a:moveTo>
                  <a:pt x="939611" y="0"/>
                </a:moveTo>
                <a:lnTo>
                  <a:pt x="1525353" y="1"/>
                </a:lnTo>
                <a:cubicBezTo>
                  <a:pt x="1692388" y="1"/>
                  <a:pt x="1827796" y="135408"/>
                  <a:pt x="1827796" y="302443"/>
                </a:cubicBezTo>
                <a:lnTo>
                  <a:pt x="1827796" y="906037"/>
                </a:lnTo>
                <a:lnTo>
                  <a:pt x="1827511" y="908865"/>
                </a:lnTo>
                <a:lnTo>
                  <a:pt x="1827794" y="914481"/>
                </a:lnTo>
                <a:lnTo>
                  <a:pt x="1827793" y="1067492"/>
                </a:lnTo>
                <a:cubicBezTo>
                  <a:pt x="1827793" y="1477586"/>
                  <a:pt x="1557680" y="1824591"/>
                  <a:pt x="1185662" y="1940301"/>
                </a:cubicBezTo>
                <a:lnTo>
                  <a:pt x="1150231" y="1949411"/>
                </a:lnTo>
                <a:lnTo>
                  <a:pt x="1133881" y="1958286"/>
                </a:lnTo>
                <a:cubicBezTo>
                  <a:pt x="1098708" y="1973163"/>
                  <a:pt x="1060036" y="1981390"/>
                  <a:pt x="1019444" y="1981390"/>
                </a:cubicBezTo>
                <a:lnTo>
                  <a:pt x="293999" y="1981390"/>
                </a:lnTo>
                <a:cubicBezTo>
                  <a:pt x="131628" y="1981390"/>
                  <a:pt x="0" y="1849762"/>
                  <a:pt x="0" y="1687391"/>
                </a:cubicBezTo>
                <a:lnTo>
                  <a:pt x="0" y="1090152"/>
                </a:lnTo>
                <a:lnTo>
                  <a:pt x="763" y="1082586"/>
                </a:lnTo>
                <a:lnTo>
                  <a:pt x="1" y="1067492"/>
                </a:lnTo>
                <a:lnTo>
                  <a:pt x="1" y="914480"/>
                </a:lnTo>
                <a:cubicBezTo>
                  <a:pt x="1" y="409748"/>
                  <a:pt x="409166" y="584"/>
                  <a:pt x="913898" y="584"/>
                </a:cubicBezTo>
                <a:lnTo>
                  <a:pt x="913898" y="585"/>
                </a:lnTo>
                <a:lnTo>
                  <a:pt x="927166" y="125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ln w="38100">
            <a:solidFill>
              <a:schemeClr val="bg1">
                <a:alpha val="20000"/>
              </a:schemeClr>
            </a:solidFill>
          </a:ln>
          <a:effectLst>
            <a:outerShdw blurRad="698500" dist="342900" dir="2700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CB63A1-01DA-4B83-96E0-AAA6979EED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4461" y="3752852"/>
            <a:ext cx="1827795" cy="1981389"/>
          </a:xfrm>
          <a:custGeom>
            <a:avLst/>
            <a:gdLst>
              <a:gd name="connsiteX0" fmla="*/ 939611 w 1827795"/>
              <a:gd name="connsiteY0" fmla="*/ 0 h 1981389"/>
              <a:gd name="connsiteX1" fmla="*/ 1525353 w 1827795"/>
              <a:gd name="connsiteY1" fmla="*/ 0 h 1981389"/>
              <a:gd name="connsiteX2" fmla="*/ 1827795 w 1827795"/>
              <a:gd name="connsiteY2" fmla="*/ 302443 h 1981389"/>
              <a:gd name="connsiteX3" fmla="*/ 1827795 w 1827795"/>
              <a:gd name="connsiteY3" fmla="*/ 906036 h 1981389"/>
              <a:gd name="connsiteX4" fmla="*/ 1827510 w 1827795"/>
              <a:gd name="connsiteY4" fmla="*/ 908861 h 1981389"/>
              <a:gd name="connsiteX5" fmla="*/ 1827794 w 1827795"/>
              <a:gd name="connsiteY5" fmla="*/ 914480 h 1981389"/>
              <a:gd name="connsiteX6" fmla="*/ 1827793 w 1827795"/>
              <a:gd name="connsiteY6" fmla="*/ 1067491 h 1981389"/>
              <a:gd name="connsiteX7" fmla="*/ 1174902 w 1827795"/>
              <a:gd name="connsiteY7" fmla="*/ 1943574 h 1981389"/>
              <a:gd name="connsiteX8" fmla="*/ 1153022 w 1827795"/>
              <a:gd name="connsiteY8" fmla="*/ 1947896 h 1981389"/>
              <a:gd name="connsiteX9" fmla="*/ 1133880 w 1827795"/>
              <a:gd name="connsiteY9" fmla="*/ 1958285 h 1981389"/>
              <a:gd name="connsiteX10" fmla="*/ 1019442 w 1827795"/>
              <a:gd name="connsiteY10" fmla="*/ 1981389 h 1981389"/>
              <a:gd name="connsiteX11" fmla="*/ 293998 w 1827795"/>
              <a:gd name="connsiteY11" fmla="*/ 1981389 h 1981389"/>
              <a:gd name="connsiteX12" fmla="*/ 0 w 1827795"/>
              <a:gd name="connsiteY12" fmla="*/ 1687391 h 1981389"/>
              <a:gd name="connsiteX13" fmla="*/ 0 w 1827795"/>
              <a:gd name="connsiteY13" fmla="*/ 1090152 h 1981389"/>
              <a:gd name="connsiteX14" fmla="*/ 731 w 1827795"/>
              <a:gd name="connsiteY14" fmla="*/ 1082903 h 1981389"/>
              <a:gd name="connsiteX15" fmla="*/ 1 w 1827795"/>
              <a:gd name="connsiteY15" fmla="*/ 1067491 h 1981389"/>
              <a:gd name="connsiteX16" fmla="*/ 1 w 1827795"/>
              <a:gd name="connsiteY16" fmla="*/ 914479 h 1981389"/>
              <a:gd name="connsiteX17" fmla="*/ 913898 w 1827795"/>
              <a:gd name="connsiteY17" fmla="*/ 583 h 1981389"/>
              <a:gd name="connsiteX18" fmla="*/ 913898 w 1827795"/>
              <a:gd name="connsiteY18" fmla="*/ 584 h 1981389"/>
              <a:gd name="connsiteX19" fmla="*/ 927166 w 1827795"/>
              <a:gd name="connsiteY19" fmla="*/ 1254 h 198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7795" h="1981389">
                <a:moveTo>
                  <a:pt x="939611" y="0"/>
                </a:moveTo>
                <a:lnTo>
                  <a:pt x="1525353" y="0"/>
                </a:lnTo>
                <a:cubicBezTo>
                  <a:pt x="1692387" y="0"/>
                  <a:pt x="1827795" y="135408"/>
                  <a:pt x="1827795" y="302443"/>
                </a:cubicBezTo>
                <a:lnTo>
                  <a:pt x="1827795" y="906036"/>
                </a:lnTo>
                <a:lnTo>
                  <a:pt x="1827510" y="908861"/>
                </a:lnTo>
                <a:lnTo>
                  <a:pt x="1827794" y="914480"/>
                </a:lnTo>
                <a:lnTo>
                  <a:pt x="1827793" y="1067491"/>
                </a:lnTo>
                <a:cubicBezTo>
                  <a:pt x="1827792" y="1481529"/>
                  <a:pt x="1552459" y="1831258"/>
                  <a:pt x="1174902" y="1943574"/>
                </a:cubicBezTo>
                <a:lnTo>
                  <a:pt x="1153022" y="1947896"/>
                </a:lnTo>
                <a:lnTo>
                  <a:pt x="1133880" y="1958285"/>
                </a:lnTo>
                <a:cubicBezTo>
                  <a:pt x="1098706" y="1973163"/>
                  <a:pt x="1060035" y="1981389"/>
                  <a:pt x="1019442" y="1981389"/>
                </a:cubicBezTo>
                <a:lnTo>
                  <a:pt x="293998" y="1981389"/>
                </a:lnTo>
                <a:cubicBezTo>
                  <a:pt x="131628" y="1981389"/>
                  <a:pt x="0" y="1849762"/>
                  <a:pt x="0" y="1687391"/>
                </a:cubicBezTo>
                <a:lnTo>
                  <a:pt x="0" y="1090152"/>
                </a:lnTo>
                <a:lnTo>
                  <a:pt x="731" y="1082903"/>
                </a:lnTo>
                <a:lnTo>
                  <a:pt x="1" y="1067491"/>
                </a:lnTo>
                <a:lnTo>
                  <a:pt x="1" y="914479"/>
                </a:lnTo>
                <a:cubicBezTo>
                  <a:pt x="1" y="409748"/>
                  <a:pt x="409166" y="583"/>
                  <a:pt x="913898" y="583"/>
                </a:cubicBezTo>
                <a:lnTo>
                  <a:pt x="913898" y="584"/>
                </a:lnTo>
                <a:lnTo>
                  <a:pt x="927166" y="125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ln w="38100">
            <a:solidFill>
              <a:schemeClr val="bg1">
                <a:alpha val="20000"/>
              </a:schemeClr>
            </a:solidFill>
          </a:ln>
          <a:effectLst>
            <a:outerShdw blurRad="698500" dist="342900" dir="2700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1999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AA1DC1-178F-4C31-7F8A-D43008E7808D}"/>
              </a:ext>
            </a:extLst>
          </p:cNvPr>
          <p:cNvSpPr txBox="1"/>
          <p:nvPr userDrawn="1"/>
        </p:nvSpPr>
        <p:spPr>
          <a:xfrm>
            <a:off x="0" y="-182790"/>
            <a:ext cx="232467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0" i="0" dirty="0">
                <a:solidFill>
                  <a:schemeClr val="bg1"/>
                </a:solidFill>
                <a:effectLst>
                  <a:outerShdw blurRad="203200" dist="38100" dir="10800000" algn="r" rotWithShape="0">
                    <a:prstClr val="black">
                      <a:alpha val="11000"/>
                    </a:prstClr>
                  </a:outerShdw>
                </a:effectLst>
                <a:latin typeface="Arial" panose="020B0604020202020204" pitchFamily="34" charset="0"/>
              </a:rPr>
              <a:t>2</a:t>
            </a:r>
            <a:endParaRPr lang="en-ID" sz="30000" b="0" i="0" dirty="0">
              <a:solidFill>
                <a:schemeClr val="bg1"/>
              </a:solidFill>
              <a:effectLst>
                <a:outerShdw blurRad="203200" dist="38100" dir="10800000" algn="r" rotWithShape="0">
                  <a:prstClr val="black">
                    <a:alpha val="11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66BF2-048F-8EA3-8347-B70250C7C4AD}"/>
              </a:ext>
            </a:extLst>
          </p:cNvPr>
          <p:cNvSpPr txBox="1"/>
          <p:nvPr userDrawn="1"/>
        </p:nvSpPr>
        <p:spPr>
          <a:xfrm>
            <a:off x="25400" y="2408010"/>
            <a:ext cx="232467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0" i="0" dirty="0">
                <a:solidFill>
                  <a:schemeClr val="bg1"/>
                </a:solidFill>
                <a:effectLst>
                  <a:outerShdw blurRad="203200" dist="38100" dir="10800000" algn="r" rotWithShape="0">
                    <a:prstClr val="black">
                      <a:alpha val="11000"/>
                    </a:prstClr>
                  </a:outerShdw>
                </a:effectLst>
                <a:latin typeface="Arial" panose="020B0604020202020204" pitchFamily="34" charset="0"/>
              </a:rPr>
              <a:t>2</a:t>
            </a:r>
            <a:endParaRPr lang="en-ID" sz="30000" b="0" i="0" dirty="0">
              <a:solidFill>
                <a:schemeClr val="bg1"/>
              </a:solidFill>
              <a:effectLst>
                <a:outerShdw blurRad="203200" dist="38100" dir="10800000" algn="r" rotWithShape="0">
                  <a:prstClr val="black">
                    <a:alpha val="11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C5C88B6-A56C-C466-CCDE-2152B314FF63}"/>
              </a:ext>
            </a:extLst>
          </p:cNvPr>
          <p:cNvSpPr/>
          <p:nvPr userDrawn="1"/>
        </p:nvSpPr>
        <p:spPr>
          <a:xfrm>
            <a:off x="1776818" y="0"/>
            <a:ext cx="26035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0" i="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A9F26-E1E3-29A2-A015-83DD899E9E3F}"/>
              </a:ext>
            </a:extLst>
          </p:cNvPr>
          <p:cNvSpPr txBox="1"/>
          <p:nvPr userDrawn="1"/>
        </p:nvSpPr>
        <p:spPr>
          <a:xfrm>
            <a:off x="1640465" y="-170090"/>
            <a:ext cx="232467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0" i="0" dirty="0">
                <a:solidFill>
                  <a:schemeClr val="bg1"/>
                </a:solidFill>
                <a:effectLst>
                  <a:outerShdw blurRad="203200" dist="38100" dir="10800000" algn="r" rotWithShape="0">
                    <a:prstClr val="black">
                      <a:alpha val="11000"/>
                    </a:prstClr>
                  </a:outerShdw>
                </a:effectLst>
                <a:latin typeface="Arial" panose="020B0604020202020204" pitchFamily="34" charset="0"/>
              </a:rPr>
              <a:t>0</a:t>
            </a:r>
            <a:endParaRPr lang="en-ID" sz="30000" b="0" i="0" dirty="0">
              <a:solidFill>
                <a:schemeClr val="bg1"/>
              </a:solidFill>
              <a:effectLst>
                <a:outerShdw blurRad="203200" dist="38100" dir="10800000" algn="r" rotWithShape="0">
                  <a:prstClr val="black">
                    <a:alpha val="11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4F306-AA7E-15BA-EC36-6F49CD215D50}"/>
              </a:ext>
            </a:extLst>
          </p:cNvPr>
          <p:cNvSpPr txBox="1"/>
          <p:nvPr userDrawn="1"/>
        </p:nvSpPr>
        <p:spPr>
          <a:xfrm>
            <a:off x="1665865" y="2420710"/>
            <a:ext cx="232467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0" i="0" dirty="0">
                <a:solidFill>
                  <a:schemeClr val="bg1"/>
                </a:solidFill>
                <a:effectLst>
                  <a:outerShdw blurRad="203200" dist="38100" dir="10800000" algn="r" rotWithShape="0">
                    <a:prstClr val="black">
                      <a:alpha val="11000"/>
                    </a:prstClr>
                  </a:outerShdw>
                </a:effectLst>
                <a:latin typeface="Arial" panose="020B0604020202020204" pitchFamily="34" charset="0"/>
              </a:rPr>
              <a:t>3</a:t>
            </a:r>
            <a:endParaRPr lang="en-ID" sz="30000" b="0" i="0" dirty="0">
              <a:solidFill>
                <a:schemeClr val="bg1"/>
              </a:solidFill>
              <a:effectLst>
                <a:outerShdw blurRad="203200" dist="38100" dir="10800000" algn="r" rotWithShape="0">
                  <a:prstClr val="black">
                    <a:alpha val="11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BB2C07B-F8A9-108E-E3C9-FDA2584CA41B}"/>
              </a:ext>
            </a:extLst>
          </p:cNvPr>
          <p:cNvSpPr/>
          <p:nvPr userDrawn="1"/>
        </p:nvSpPr>
        <p:spPr>
          <a:xfrm>
            <a:off x="3453218" y="0"/>
            <a:ext cx="873878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0" i="0" dirty="0">
              <a:latin typeface="Arial" panose="020B0604020202020204" pitchFamily="34" charset="0"/>
            </a:endParaRP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8A8ACA28-B8AD-4937-A617-D383B2194DA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5637" y="407988"/>
            <a:ext cx="4670714" cy="6042025"/>
          </a:xfrm>
          <a:prstGeom prst="rect">
            <a:avLst/>
          </a:prstGeom>
          <a:solidFill>
            <a:srgbClr val="B3C5EA">
              <a:alpha val="0"/>
            </a:srgbClr>
          </a:solidFill>
          <a:ln w="12805" cap="flat">
            <a:noFill/>
            <a:prstDash val="solid"/>
            <a:miter/>
          </a:ln>
          <a:effectLst>
            <a:outerShdw blurRad="927100" dist="558800" dir="5400000" sx="90000" sy="90000" algn="ctr" rotWithShape="0">
              <a:schemeClr val="tx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b="0" i="0" dirty="0">
                <a:solidFill>
                  <a:schemeClr val="lt1"/>
                </a:solidFill>
                <a:latin typeface="Arial" panose="020B0604020202020204" pitchFamily="34" charset="0"/>
              </a:defRPr>
            </a:lvl1pPr>
          </a:lstStyle>
          <a:p>
            <a:pPr marL="0" lvl="0" algn="ctr"/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4953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  <p:bldP spid="7" grpId="0"/>
      <p:bldP spid="7" grpId="1"/>
      <p:bldP spid="2" grpId="0" animBg="1"/>
      <p:bldP spid="2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929FA2E-E032-952C-77D1-D79E91A282F9}"/>
              </a:ext>
            </a:extLst>
          </p:cNvPr>
          <p:cNvSpPr txBox="1">
            <a:spLocks/>
          </p:cNvSpPr>
          <p:nvPr/>
        </p:nvSpPr>
        <p:spPr>
          <a:xfrm>
            <a:off x="6172448" y="1143424"/>
            <a:ext cx="1615470" cy="760021"/>
          </a:xfrm>
          <a:custGeom>
            <a:avLst/>
            <a:gdLst>
              <a:gd name="connsiteX0" fmla="*/ 807906 w 1615470"/>
              <a:gd name="connsiteY0" fmla="*/ 0 h 760021"/>
              <a:gd name="connsiteX1" fmla="*/ 1172505 w 1615470"/>
              <a:gd name="connsiteY1" fmla="*/ 87317 h 760021"/>
              <a:gd name="connsiteX2" fmla="*/ 1437615 w 1615470"/>
              <a:gd name="connsiteY2" fmla="*/ 327163 h 760021"/>
              <a:gd name="connsiteX3" fmla="*/ 1598292 w 1615470"/>
              <a:gd name="connsiteY3" fmla="*/ 675137 h 760021"/>
              <a:gd name="connsiteX4" fmla="*/ 1615470 w 1615470"/>
              <a:gd name="connsiteY4" fmla="*/ 760021 h 760021"/>
              <a:gd name="connsiteX5" fmla="*/ 1225508 w 1615470"/>
              <a:gd name="connsiteY5" fmla="*/ 760021 h 760021"/>
              <a:gd name="connsiteX6" fmla="*/ 1186792 w 1615470"/>
              <a:gd name="connsiteY6" fmla="*/ 640067 h 760021"/>
              <a:gd name="connsiteX7" fmla="*/ 1129749 w 1615470"/>
              <a:gd name="connsiteY7" fmla="*/ 536785 h 760021"/>
              <a:gd name="connsiteX8" fmla="*/ 807906 w 1615470"/>
              <a:gd name="connsiteY8" fmla="*/ 353182 h 760021"/>
              <a:gd name="connsiteX9" fmla="*/ 485839 w 1615470"/>
              <a:gd name="connsiteY9" fmla="*/ 536473 h 760021"/>
              <a:gd name="connsiteX10" fmla="*/ 428893 w 1615470"/>
              <a:gd name="connsiteY10" fmla="*/ 639657 h 760021"/>
              <a:gd name="connsiteX11" fmla="*/ 390119 w 1615470"/>
              <a:gd name="connsiteY11" fmla="*/ 760021 h 760021"/>
              <a:gd name="connsiteX12" fmla="*/ 0 w 1615470"/>
              <a:gd name="connsiteY12" fmla="*/ 760021 h 760021"/>
              <a:gd name="connsiteX13" fmla="*/ 17296 w 1615470"/>
              <a:gd name="connsiteY13" fmla="*/ 674292 h 760021"/>
              <a:gd name="connsiteX14" fmla="*/ 177750 w 1615470"/>
              <a:gd name="connsiteY14" fmla="*/ 327163 h 760021"/>
              <a:gd name="connsiteX15" fmla="*/ 442838 w 1615470"/>
              <a:gd name="connsiteY15" fmla="*/ 87317 h 760021"/>
              <a:gd name="connsiteX16" fmla="*/ 807906 w 1615470"/>
              <a:gd name="connsiteY16" fmla="*/ 0 h 76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5470" h="760021">
                <a:moveTo>
                  <a:pt x="807906" y="0"/>
                </a:moveTo>
                <a:cubicBezTo>
                  <a:pt x="945219" y="0"/>
                  <a:pt x="1066752" y="29106"/>
                  <a:pt x="1172505" y="87317"/>
                </a:cubicBezTo>
                <a:cubicBezTo>
                  <a:pt x="1278259" y="145528"/>
                  <a:pt x="1366628" y="225476"/>
                  <a:pt x="1437615" y="327163"/>
                </a:cubicBezTo>
                <a:cubicBezTo>
                  <a:pt x="1508601" y="428851"/>
                  <a:pt x="1562160" y="544842"/>
                  <a:pt x="1598292" y="675137"/>
                </a:cubicBezTo>
                <a:lnTo>
                  <a:pt x="1615470" y="760021"/>
                </a:lnTo>
                <a:lnTo>
                  <a:pt x="1225508" y="760021"/>
                </a:lnTo>
                <a:lnTo>
                  <a:pt x="1186792" y="640067"/>
                </a:lnTo>
                <a:cubicBezTo>
                  <a:pt x="1170494" y="601813"/>
                  <a:pt x="1151480" y="567385"/>
                  <a:pt x="1129749" y="536785"/>
                </a:cubicBezTo>
                <a:cubicBezTo>
                  <a:pt x="1042826" y="414384"/>
                  <a:pt x="935544" y="353182"/>
                  <a:pt x="807906" y="353182"/>
                </a:cubicBezTo>
                <a:cubicBezTo>
                  <a:pt x="679969" y="353182"/>
                  <a:pt x="572614" y="414280"/>
                  <a:pt x="485839" y="536473"/>
                </a:cubicBezTo>
                <a:cubicBezTo>
                  <a:pt x="464146" y="567021"/>
                  <a:pt x="445164" y="601416"/>
                  <a:pt x="428893" y="639657"/>
                </a:cubicBezTo>
                <a:lnTo>
                  <a:pt x="390119" y="760021"/>
                </a:lnTo>
                <a:lnTo>
                  <a:pt x="0" y="760021"/>
                </a:lnTo>
                <a:lnTo>
                  <a:pt x="17296" y="674292"/>
                </a:lnTo>
                <a:cubicBezTo>
                  <a:pt x="53280" y="544560"/>
                  <a:pt x="106764" y="428851"/>
                  <a:pt x="177750" y="327163"/>
                </a:cubicBezTo>
                <a:cubicBezTo>
                  <a:pt x="248738" y="225476"/>
                  <a:pt x="337100" y="145528"/>
                  <a:pt x="442838" y="87317"/>
                </a:cubicBezTo>
                <a:cubicBezTo>
                  <a:pt x="548576" y="29106"/>
                  <a:pt x="670265" y="0"/>
                  <a:pt x="807906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ID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D" b="0" i="0" dirty="0">
              <a:latin typeface="Arial" panose="020B06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DF54674-79FF-FE96-B527-D5E2355A55FD}"/>
              </a:ext>
            </a:extLst>
          </p:cNvPr>
          <p:cNvSpPr txBox="1">
            <a:spLocks/>
          </p:cNvSpPr>
          <p:nvPr/>
        </p:nvSpPr>
        <p:spPr>
          <a:xfrm>
            <a:off x="4367122" y="1146228"/>
            <a:ext cx="1476684" cy="757216"/>
          </a:xfrm>
          <a:custGeom>
            <a:avLst/>
            <a:gdLst>
              <a:gd name="connsiteX0" fmla="*/ 749487 w 1476684"/>
              <a:gd name="connsiteY0" fmla="*/ 0 h 757216"/>
              <a:gd name="connsiteX1" fmla="*/ 1109257 w 1476684"/>
              <a:gd name="connsiteY1" fmla="*/ 78813 h 757216"/>
              <a:gd name="connsiteX2" fmla="*/ 1376169 w 1476684"/>
              <a:gd name="connsiteY2" fmla="*/ 307666 h 757216"/>
              <a:gd name="connsiteX3" fmla="*/ 1476684 w 1476684"/>
              <a:gd name="connsiteY3" fmla="*/ 668437 h 757216"/>
              <a:gd name="connsiteX4" fmla="*/ 1471047 w 1476684"/>
              <a:gd name="connsiteY4" fmla="*/ 757216 h 757216"/>
              <a:gd name="connsiteX5" fmla="*/ 1085532 w 1476684"/>
              <a:gd name="connsiteY5" fmla="*/ 757216 h 757216"/>
              <a:gd name="connsiteX6" fmla="*/ 1087741 w 1476684"/>
              <a:gd name="connsiteY6" fmla="*/ 747527 h 757216"/>
              <a:gd name="connsiteX7" fmla="*/ 1092698 w 1476684"/>
              <a:gd name="connsiteY7" fmla="*/ 679611 h 757216"/>
              <a:gd name="connsiteX8" fmla="*/ 1041372 w 1476684"/>
              <a:gd name="connsiteY8" fmla="*/ 499970 h 757216"/>
              <a:gd name="connsiteX9" fmla="*/ 909296 w 1476684"/>
              <a:gd name="connsiteY9" fmla="*/ 385188 h 757216"/>
              <a:gd name="connsiteX10" fmla="*/ 741118 w 1476684"/>
              <a:gd name="connsiteY10" fmla="*/ 344813 h 757216"/>
              <a:gd name="connsiteX11" fmla="*/ 565506 w 1476684"/>
              <a:gd name="connsiteY11" fmla="*/ 379802 h 757216"/>
              <a:gd name="connsiteX12" fmla="*/ 456734 w 1476684"/>
              <a:gd name="connsiteY12" fmla="*/ 467808 h 757216"/>
              <a:gd name="connsiteX13" fmla="*/ 398552 w 1476684"/>
              <a:gd name="connsiteY13" fmla="*/ 576448 h 757216"/>
              <a:gd name="connsiteX14" fmla="*/ 375204 w 1476684"/>
              <a:gd name="connsiteY14" fmla="*/ 675404 h 757216"/>
              <a:gd name="connsiteX15" fmla="*/ 370029 w 1476684"/>
              <a:gd name="connsiteY15" fmla="*/ 757216 h 757216"/>
              <a:gd name="connsiteX16" fmla="*/ 0 w 1476684"/>
              <a:gd name="connsiteY16" fmla="*/ 757216 h 757216"/>
              <a:gd name="connsiteX17" fmla="*/ 3136 w 1476684"/>
              <a:gd name="connsiteY17" fmla="*/ 690706 h 757216"/>
              <a:gd name="connsiteX18" fmla="*/ 12719 w 1476684"/>
              <a:gd name="connsiteY18" fmla="*/ 613194 h 757216"/>
              <a:gd name="connsiteX19" fmla="*/ 67338 w 1476684"/>
              <a:gd name="connsiteY19" fmla="*/ 428435 h 757216"/>
              <a:gd name="connsiteX20" fmla="*/ 191669 w 1476684"/>
              <a:gd name="connsiteY20" fmla="*/ 227649 h 757216"/>
              <a:gd name="connsiteX21" fmla="*/ 410749 w 1476684"/>
              <a:gd name="connsiteY21" fmla="*/ 64613 h 757216"/>
              <a:gd name="connsiteX22" fmla="*/ 749487 w 1476684"/>
              <a:gd name="connsiteY22" fmla="*/ 0 h 75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76684" h="757216">
                <a:moveTo>
                  <a:pt x="749487" y="0"/>
                </a:moveTo>
                <a:cubicBezTo>
                  <a:pt x="878402" y="0"/>
                  <a:pt x="998325" y="26271"/>
                  <a:pt x="1109257" y="78813"/>
                </a:cubicBezTo>
                <a:cubicBezTo>
                  <a:pt x="1220189" y="131356"/>
                  <a:pt x="1309159" y="207641"/>
                  <a:pt x="1376169" y="307666"/>
                </a:cubicBezTo>
                <a:cubicBezTo>
                  <a:pt x="1443179" y="407691"/>
                  <a:pt x="1476684" y="527948"/>
                  <a:pt x="1476684" y="668437"/>
                </a:cubicBezTo>
                <a:lnTo>
                  <a:pt x="1471047" y="757216"/>
                </a:lnTo>
                <a:lnTo>
                  <a:pt x="1085532" y="757216"/>
                </a:lnTo>
                <a:lnTo>
                  <a:pt x="1087741" y="747527"/>
                </a:lnTo>
                <a:cubicBezTo>
                  <a:pt x="1091046" y="725338"/>
                  <a:pt x="1092698" y="702699"/>
                  <a:pt x="1092698" y="679611"/>
                </a:cubicBezTo>
                <a:cubicBezTo>
                  <a:pt x="1092698" y="609456"/>
                  <a:pt x="1075588" y="549574"/>
                  <a:pt x="1041372" y="499970"/>
                </a:cubicBezTo>
                <a:cubicBezTo>
                  <a:pt x="1007154" y="450366"/>
                  <a:pt x="963129" y="412106"/>
                  <a:pt x="909296" y="385188"/>
                </a:cubicBezTo>
                <a:cubicBezTo>
                  <a:pt x="855463" y="358271"/>
                  <a:pt x="799402" y="344813"/>
                  <a:pt x="741118" y="344813"/>
                </a:cubicBezTo>
                <a:cubicBezTo>
                  <a:pt x="669835" y="344813"/>
                  <a:pt x="611298" y="356476"/>
                  <a:pt x="565506" y="379802"/>
                </a:cubicBezTo>
                <a:cubicBezTo>
                  <a:pt x="519715" y="403128"/>
                  <a:pt x="483457" y="432464"/>
                  <a:pt x="456734" y="467808"/>
                </a:cubicBezTo>
                <a:cubicBezTo>
                  <a:pt x="430010" y="503153"/>
                  <a:pt x="410616" y="539367"/>
                  <a:pt x="398552" y="576448"/>
                </a:cubicBezTo>
                <a:cubicBezTo>
                  <a:pt x="386488" y="613529"/>
                  <a:pt x="378706" y="646514"/>
                  <a:pt x="375204" y="675404"/>
                </a:cubicBezTo>
                <a:lnTo>
                  <a:pt x="370029" y="757216"/>
                </a:lnTo>
                <a:lnTo>
                  <a:pt x="0" y="757216"/>
                </a:lnTo>
                <a:lnTo>
                  <a:pt x="3136" y="690706"/>
                </a:lnTo>
                <a:cubicBezTo>
                  <a:pt x="5266" y="666498"/>
                  <a:pt x="8460" y="640660"/>
                  <a:pt x="12719" y="613194"/>
                </a:cubicBezTo>
                <a:cubicBezTo>
                  <a:pt x="21236" y="558263"/>
                  <a:pt x="39442" y="496677"/>
                  <a:pt x="67338" y="428435"/>
                </a:cubicBezTo>
                <a:cubicBezTo>
                  <a:pt x="95234" y="360194"/>
                  <a:pt x="136677" y="293265"/>
                  <a:pt x="191669" y="227649"/>
                </a:cubicBezTo>
                <a:cubicBezTo>
                  <a:pt x="246660" y="162035"/>
                  <a:pt x="319686" y="107689"/>
                  <a:pt x="410749" y="64613"/>
                </a:cubicBezTo>
                <a:cubicBezTo>
                  <a:pt x="501812" y="21538"/>
                  <a:pt x="614724" y="0"/>
                  <a:pt x="749487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ID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D" b="0" i="0" dirty="0">
              <a:latin typeface="Arial" panose="020B06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479F70-E450-F976-2DFC-F897F5F808EB}"/>
              </a:ext>
            </a:extLst>
          </p:cNvPr>
          <p:cNvSpPr txBox="1">
            <a:spLocks/>
          </p:cNvSpPr>
          <p:nvPr/>
        </p:nvSpPr>
        <p:spPr>
          <a:xfrm>
            <a:off x="4367064" y="1903445"/>
            <a:ext cx="370087" cy="1231"/>
          </a:xfrm>
          <a:custGeom>
            <a:avLst/>
            <a:gdLst>
              <a:gd name="connsiteX0" fmla="*/ 58 w 370087"/>
              <a:gd name="connsiteY0" fmla="*/ 0 h 1231"/>
              <a:gd name="connsiteX1" fmla="*/ 370087 w 370087"/>
              <a:gd name="connsiteY1" fmla="*/ 0 h 1231"/>
              <a:gd name="connsiteX2" fmla="*/ 370009 w 370087"/>
              <a:gd name="connsiteY2" fmla="*/ 1231 h 1231"/>
              <a:gd name="connsiteX3" fmla="*/ 0 w 370087"/>
              <a:gd name="connsiteY3" fmla="*/ 1231 h 1231"/>
              <a:gd name="connsiteX4" fmla="*/ 58 w 370087"/>
              <a:gd name="connsiteY4" fmla="*/ 0 h 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87" h="1231">
                <a:moveTo>
                  <a:pt x="58" y="0"/>
                </a:moveTo>
                <a:lnTo>
                  <a:pt x="370087" y="0"/>
                </a:lnTo>
                <a:lnTo>
                  <a:pt x="370009" y="1231"/>
                </a:lnTo>
                <a:lnTo>
                  <a:pt x="0" y="1231"/>
                </a:lnTo>
                <a:lnTo>
                  <a:pt x="58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ID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D" b="0" i="0" dirty="0">
              <a:latin typeface="Arial" panose="020B0604020202020204" pitchFamily="34" charset="0"/>
            </a:endParaRP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74396D0-D907-B785-0858-FC68F4504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6725" y="-2"/>
            <a:ext cx="3458210" cy="5714578"/>
          </a:xfrm>
          <a:custGeom>
            <a:avLst/>
            <a:gdLst>
              <a:gd name="connsiteX0" fmla="*/ 2607012 w 3458210"/>
              <a:gd name="connsiteY0" fmla="*/ 3536369 h 5714578"/>
              <a:gd name="connsiteX1" fmla="*/ 2953294 w 3458210"/>
              <a:gd name="connsiteY1" fmla="*/ 3607726 h 5714578"/>
              <a:gd name="connsiteX2" fmla="*/ 3221876 w 3458210"/>
              <a:gd name="connsiteY2" fmla="*/ 3813809 h 5714578"/>
              <a:gd name="connsiteX3" fmla="*/ 3325841 w 3458210"/>
              <a:gd name="connsiteY3" fmla="*/ 4134963 h 5714578"/>
              <a:gd name="connsiteX4" fmla="*/ 3229443 w 3458210"/>
              <a:gd name="connsiteY4" fmla="*/ 4439757 h 5714578"/>
              <a:gd name="connsiteX5" fmla="*/ 3076145 w 3458210"/>
              <a:gd name="connsiteY5" fmla="*/ 4578084 h 5714578"/>
              <a:gd name="connsiteX6" fmla="*/ 3049119 w 3458210"/>
              <a:gd name="connsiteY6" fmla="*/ 4592450 h 5714578"/>
              <a:gd name="connsiteX7" fmla="*/ 3054293 w 3458210"/>
              <a:gd name="connsiteY7" fmla="*/ 4594454 h 5714578"/>
              <a:gd name="connsiteX8" fmla="*/ 3260225 w 3458210"/>
              <a:gd name="connsiteY8" fmla="*/ 4752030 h 5714578"/>
              <a:gd name="connsiteX9" fmla="*/ 3364969 w 3458210"/>
              <a:gd name="connsiteY9" fmla="*/ 5065639 h 5714578"/>
              <a:gd name="connsiteX10" fmla="*/ 3257755 w 3458210"/>
              <a:gd name="connsiteY10" fmla="*/ 5415749 h 5714578"/>
              <a:gd name="connsiteX11" fmla="*/ 2976843 w 3458210"/>
              <a:gd name="connsiteY11" fmla="*/ 5637857 h 5714578"/>
              <a:gd name="connsiteX12" fmla="*/ 2601447 w 3458210"/>
              <a:gd name="connsiteY12" fmla="*/ 5714578 h 5714578"/>
              <a:gd name="connsiteX13" fmla="*/ 2190061 w 3458210"/>
              <a:gd name="connsiteY13" fmla="*/ 5621631 h 5714578"/>
              <a:gd name="connsiteX14" fmla="*/ 1928313 w 3458210"/>
              <a:gd name="connsiteY14" fmla="*/ 5374128 h 5714578"/>
              <a:gd name="connsiteX15" fmla="*/ 1837926 w 3458210"/>
              <a:gd name="connsiteY15" fmla="*/ 5006433 h 5714578"/>
              <a:gd name="connsiteX16" fmla="*/ 2202326 w 3458210"/>
              <a:gd name="connsiteY16" fmla="*/ 5006433 h 5714578"/>
              <a:gd name="connsiteX17" fmla="*/ 2313657 w 3458210"/>
              <a:gd name="connsiteY17" fmla="*/ 5290751 h 5714578"/>
              <a:gd name="connsiteX18" fmla="*/ 2601447 w 3458210"/>
              <a:gd name="connsiteY18" fmla="*/ 5386547 h 5714578"/>
              <a:gd name="connsiteX19" fmla="*/ 2793574 w 3458210"/>
              <a:gd name="connsiteY19" fmla="*/ 5347574 h 5714578"/>
              <a:gd name="connsiteX20" fmla="*/ 2932171 w 3458210"/>
              <a:gd name="connsiteY20" fmla="*/ 5233772 h 5714578"/>
              <a:gd name="connsiteX21" fmla="*/ 2983787 w 3458210"/>
              <a:gd name="connsiteY21" fmla="*/ 5051660 h 5714578"/>
              <a:gd name="connsiteX22" fmla="*/ 2891864 w 3458210"/>
              <a:gd name="connsiteY22" fmla="*/ 4834850 h 5714578"/>
              <a:gd name="connsiteX23" fmla="*/ 2637771 w 3458210"/>
              <a:gd name="connsiteY23" fmla="*/ 4753143 h 5714578"/>
              <a:gd name="connsiteX24" fmla="*/ 2329817 w 3458210"/>
              <a:gd name="connsiteY24" fmla="*/ 4753143 h 5714578"/>
              <a:gd name="connsiteX25" fmla="*/ 2329817 w 3458210"/>
              <a:gd name="connsiteY25" fmla="*/ 4444697 h 5714578"/>
              <a:gd name="connsiteX26" fmla="*/ 2637771 w 3458210"/>
              <a:gd name="connsiteY26" fmla="*/ 4444697 h 5714578"/>
              <a:gd name="connsiteX27" fmla="*/ 2862461 w 3458210"/>
              <a:gd name="connsiteY27" fmla="*/ 4366863 h 5714578"/>
              <a:gd name="connsiteX28" fmla="*/ 2953026 w 3458210"/>
              <a:gd name="connsiteY28" fmla="*/ 4162918 h 5714578"/>
              <a:gd name="connsiteX29" fmla="*/ 2905929 w 3458210"/>
              <a:gd name="connsiteY29" fmla="*/ 4004245 h 5714578"/>
              <a:gd name="connsiteX30" fmla="*/ 2778461 w 3458210"/>
              <a:gd name="connsiteY30" fmla="*/ 3899189 h 5714578"/>
              <a:gd name="connsiteX31" fmla="*/ 2601447 w 3458210"/>
              <a:gd name="connsiteY31" fmla="*/ 3861596 h 5714578"/>
              <a:gd name="connsiteX32" fmla="*/ 2340611 w 3458210"/>
              <a:gd name="connsiteY32" fmla="*/ 3961176 h 5714578"/>
              <a:gd name="connsiteX33" fmla="*/ 2235845 w 3458210"/>
              <a:gd name="connsiteY33" fmla="*/ 4247273 h 5714578"/>
              <a:gd name="connsiteX34" fmla="*/ 1877054 w 3458210"/>
              <a:gd name="connsiteY34" fmla="*/ 4247273 h 5714578"/>
              <a:gd name="connsiteX35" fmla="*/ 1964104 w 3458210"/>
              <a:gd name="connsiteY35" fmla="*/ 3881405 h 5714578"/>
              <a:gd name="connsiteX36" fmla="*/ 2216102 w 3458210"/>
              <a:gd name="connsiteY36" fmla="*/ 3631253 h 5714578"/>
              <a:gd name="connsiteX37" fmla="*/ 2607012 w 3458210"/>
              <a:gd name="connsiteY37" fmla="*/ 3536369 h 5714578"/>
              <a:gd name="connsiteX38" fmla="*/ 771222 w 3458210"/>
              <a:gd name="connsiteY38" fmla="*/ 3536368 h 5714578"/>
              <a:gd name="connsiteX39" fmla="*/ 1130993 w 3458210"/>
              <a:gd name="connsiteY39" fmla="*/ 3615181 h 5714578"/>
              <a:gd name="connsiteX40" fmla="*/ 1397905 w 3458210"/>
              <a:gd name="connsiteY40" fmla="*/ 3844034 h 5714578"/>
              <a:gd name="connsiteX41" fmla="*/ 1498419 w 3458210"/>
              <a:gd name="connsiteY41" fmla="*/ 4204805 h 5714578"/>
              <a:gd name="connsiteX42" fmla="*/ 1401688 w 3458210"/>
              <a:gd name="connsiteY42" fmla="*/ 4557342 h 5714578"/>
              <a:gd name="connsiteX43" fmla="*/ 1144658 w 3458210"/>
              <a:gd name="connsiteY43" fmla="*/ 4863695 h 5714578"/>
              <a:gd name="connsiteX44" fmla="*/ 791432 w 3458210"/>
              <a:gd name="connsiteY44" fmla="*/ 5180441 h 5714578"/>
              <a:gd name="connsiteX45" fmla="*/ 570549 w 3458210"/>
              <a:gd name="connsiteY45" fmla="*/ 5341808 h 5714578"/>
              <a:gd name="connsiteX46" fmla="*/ 1537548 w 3458210"/>
              <a:gd name="connsiteY46" fmla="*/ 5341808 h 5714578"/>
              <a:gd name="connsiteX47" fmla="*/ 1537548 w 3458210"/>
              <a:gd name="connsiteY47" fmla="*/ 5686622 h 5714578"/>
              <a:gd name="connsiteX48" fmla="*/ 30047 w 3458210"/>
              <a:gd name="connsiteY48" fmla="*/ 5686622 h 5714578"/>
              <a:gd name="connsiteX49" fmla="*/ 30047 w 3458210"/>
              <a:gd name="connsiteY49" fmla="*/ 5421401 h 5714578"/>
              <a:gd name="connsiteX50" fmla="*/ 461442 w 3458210"/>
              <a:gd name="connsiteY50" fmla="*/ 5030025 h 5714578"/>
              <a:gd name="connsiteX51" fmla="*/ 809238 w 3458210"/>
              <a:gd name="connsiteY51" fmla="*/ 4719778 h 5714578"/>
              <a:gd name="connsiteX52" fmla="*/ 1035129 w 3458210"/>
              <a:gd name="connsiteY52" fmla="*/ 4471451 h 5714578"/>
              <a:gd name="connsiteX53" fmla="*/ 1114433 w 3458210"/>
              <a:gd name="connsiteY53" fmla="*/ 4215979 h 5714578"/>
              <a:gd name="connsiteX54" fmla="*/ 1063107 w 3458210"/>
              <a:gd name="connsiteY54" fmla="*/ 4036338 h 5714578"/>
              <a:gd name="connsiteX55" fmla="*/ 931031 w 3458210"/>
              <a:gd name="connsiteY55" fmla="*/ 3921556 h 5714578"/>
              <a:gd name="connsiteX56" fmla="*/ 762853 w 3458210"/>
              <a:gd name="connsiteY56" fmla="*/ 3881181 h 5714578"/>
              <a:gd name="connsiteX57" fmla="*/ 587241 w 3458210"/>
              <a:gd name="connsiteY57" fmla="*/ 3916170 h 5714578"/>
              <a:gd name="connsiteX58" fmla="*/ 478469 w 3458210"/>
              <a:gd name="connsiteY58" fmla="*/ 4004176 h 5714578"/>
              <a:gd name="connsiteX59" fmla="*/ 420288 w 3458210"/>
              <a:gd name="connsiteY59" fmla="*/ 4112816 h 5714578"/>
              <a:gd name="connsiteX60" fmla="*/ 396940 w 3458210"/>
              <a:gd name="connsiteY60" fmla="*/ 4211772 h 5714578"/>
              <a:gd name="connsiteX61" fmla="*/ 391687 w 3458210"/>
              <a:gd name="connsiteY61" fmla="*/ 4294815 h 5714578"/>
              <a:gd name="connsiteX62" fmla="*/ 21678 w 3458210"/>
              <a:gd name="connsiteY62" fmla="*/ 4294815 h 5714578"/>
              <a:gd name="connsiteX63" fmla="*/ 34454 w 3458210"/>
              <a:gd name="connsiteY63" fmla="*/ 4149562 h 5714578"/>
              <a:gd name="connsiteX64" fmla="*/ 89074 w 3458210"/>
              <a:gd name="connsiteY64" fmla="*/ 3964803 h 5714578"/>
              <a:gd name="connsiteX65" fmla="*/ 213404 w 3458210"/>
              <a:gd name="connsiteY65" fmla="*/ 3764017 h 5714578"/>
              <a:gd name="connsiteX66" fmla="*/ 432485 w 3458210"/>
              <a:gd name="connsiteY66" fmla="*/ 3600981 h 5714578"/>
              <a:gd name="connsiteX67" fmla="*/ 771222 w 3458210"/>
              <a:gd name="connsiteY67" fmla="*/ 3536368 h 5714578"/>
              <a:gd name="connsiteX68" fmla="*/ 1805721 w 3458210"/>
              <a:gd name="connsiteY68" fmla="*/ 1903445 h 5714578"/>
              <a:gd name="connsiteX69" fmla="*/ 2195840 w 3458210"/>
              <a:gd name="connsiteY69" fmla="*/ 1903445 h 5714578"/>
              <a:gd name="connsiteX70" fmla="*/ 2193939 w 3458210"/>
              <a:gd name="connsiteY70" fmla="*/ 1909344 h 5714578"/>
              <a:gd name="connsiteX71" fmla="*/ 2161398 w 3458210"/>
              <a:gd name="connsiteY71" fmla="*/ 2231105 h 5714578"/>
              <a:gd name="connsiteX72" fmla="*/ 2290381 w 3458210"/>
              <a:gd name="connsiteY72" fmla="*/ 2787877 h 5714578"/>
              <a:gd name="connsiteX73" fmla="*/ 2613627 w 3458210"/>
              <a:gd name="connsiteY73" fmla="*/ 2974060 h 5714578"/>
              <a:gd name="connsiteX74" fmla="*/ 2935314 w 3458210"/>
              <a:gd name="connsiteY74" fmla="*/ 2788923 h 5714578"/>
              <a:gd name="connsiteX75" fmla="*/ 3065855 w 3458210"/>
              <a:gd name="connsiteY75" fmla="*/ 2231105 h 5714578"/>
              <a:gd name="connsiteX76" fmla="*/ 3033259 w 3458210"/>
              <a:gd name="connsiteY76" fmla="*/ 1909734 h 5714578"/>
              <a:gd name="connsiteX77" fmla="*/ 3031229 w 3458210"/>
              <a:gd name="connsiteY77" fmla="*/ 1903445 h 5714578"/>
              <a:gd name="connsiteX78" fmla="*/ 3421191 w 3458210"/>
              <a:gd name="connsiteY78" fmla="*/ 1903445 h 5714578"/>
              <a:gd name="connsiteX79" fmla="*/ 3444661 w 3458210"/>
              <a:gd name="connsiteY79" fmla="*/ 2019419 h 5714578"/>
              <a:gd name="connsiteX80" fmla="*/ 3458210 w 3458210"/>
              <a:gd name="connsiteY80" fmla="*/ 2231105 h 5714578"/>
              <a:gd name="connsiteX81" fmla="*/ 3403790 w 3458210"/>
              <a:gd name="connsiteY81" fmla="*/ 2645651 h 5714578"/>
              <a:gd name="connsiteX82" fmla="*/ 3242601 w 3458210"/>
              <a:gd name="connsiteY82" fmla="*/ 2994693 h 5714578"/>
              <a:gd name="connsiteX83" fmla="*/ 2977804 w 3458210"/>
              <a:gd name="connsiteY83" fmla="*/ 3234629 h 5714578"/>
              <a:gd name="connsiteX84" fmla="*/ 2613627 w 3458210"/>
              <a:gd name="connsiteY84" fmla="*/ 3321634 h 5714578"/>
              <a:gd name="connsiteX85" fmla="*/ 2249004 w 3458210"/>
              <a:gd name="connsiteY85" fmla="*/ 3234629 h 5714578"/>
              <a:gd name="connsiteX86" fmla="*/ 1984184 w 3458210"/>
              <a:gd name="connsiteY86" fmla="*/ 2994693 h 5714578"/>
              <a:gd name="connsiteX87" fmla="*/ 1823218 w 3458210"/>
              <a:gd name="connsiteY87" fmla="*/ 2646452 h 5714578"/>
              <a:gd name="connsiteX88" fmla="*/ 1769043 w 3458210"/>
              <a:gd name="connsiteY88" fmla="*/ 2231105 h 5714578"/>
              <a:gd name="connsiteX89" fmla="*/ 1782536 w 3458210"/>
              <a:gd name="connsiteY89" fmla="*/ 2018362 h 5714578"/>
              <a:gd name="connsiteX90" fmla="*/ 1085927 w 3458210"/>
              <a:gd name="connsiteY90" fmla="*/ 1903444 h 5714578"/>
              <a:gd name="connsiteX91" fmla="*/ 1471442 w 3458210"/>
              <a:gd name="connsiteY91" fmla="*/ 1903444 h 5714578"/>
              <a:gd name="connsiteX92" fmla="*/ 1471033 w 3458210"/>
              <a:gd name="connsiteY92" fmla="*/ 1909882 h 5714578"/>
              <a:gd name="connsiteX93" fmla="*/ 1380347 w 3458210"/>
              <a:gd name="connsiteY93" fmla="*/ 2167202 h 5714578"/>
              <a:gd name="connsiteX94" fmla="*/ 1123318 w 3458210"/>
              <a:gd name="connsiteY94" fmla="*/ 2473555 h 5714578"/>
              <a:gd name="connsiteX95" fmla="*/ 770091 w 3458210"/>
              <a:gd name="connsiteY95" fmla="*/ 2790302 h 5714578"/>
              <a:gd name="connsiteX96" fmla="*/ 549208 w 3458210"/>
              <a:gd name="connsiteY96" fmla="*/ 2951669 h 5714578"/>
              <a:gd name="connsiteX97" fmla="*/ 1516208 w 3458210"/>
              <a:gd name="connsiteY97" fmla="*/ 2951669 h 5714578"/>
              <a:gd name="connsiteX98" fmla="*/ 1516208 w 3458210"/>
              <a:gd name="connsiteY98" fmla="*/ 3296482 h 5714578"/>
              <a:gd name="connsiteX99" fmla="*/ 8707 w 3458210"/>
              <a:gd name="connsiteY99" fmla="*/ 3296482 h 5714578"/>
              <a:gd name="connsiteX100" fmla="*/ 8707 w 3458210"/>
              <a:gd name="connsiteY100" fmla="*/ 3031261 h 5714578"/>
              <a:gd name="connsiteX101" fmla="*/ 440101 w 3458210"/>
              <a:gd name="connsiteY101" fmla="*/ 2639885 h 5714578"/>
              <a:gd name="connsiteX102" fmla="*/ 787897 w 3458210"/>
              <a:gd name="connsiteY102" fmla="*/ 2329638 h 5714578"/>
              <a:gd name="connsiteX103" fmla="*/ 1013789 w 3458210"/>
              <a:gd name="connsiteY103" fmla="*/ 2081311 h 5714578"/>
              <a:gd name="connsiteX104" fmla="*/ 1073267 w 3458210"/>
              <a:gd name="connsiteY104" fmla="*/ 1958972 h 5714578"/>
              <a:gd name="connsiteX105" fmla="*/ 0 w 3458210"/>
              <a:gd name="connsiteY105" fmla="*/ 0 h 5714578"/>
              <a:gd name="connsiteX106" fmla="*/ 3433665 w 3458210"/>
              <a:gd name="connsiteY106" fmla="*/ 0 h 5714578"/>
              <a:gd name="connsiteX107" fmla="*/ 3433665 w 3458210"/>
              <a:gd name="connsiteY107" fmla="*/ 1903444 h 5714578"/>
              <a:gd name="connsiteX108" fmla="*/ 3421191 w 3458210"/>
              <a:gd name="connsiteY108" fmla="*/ 1903444 h 5714578"/>
              <a:gd name="connsiteX109" fmla="*/ 3404013 w 3458210"/>
              <a:gd name="connsiteY109" fmla="*/ 1818560 h 5714578"/>
              <a:gd name="connsiteX110" fmla="*/ 3243336 w 3458210"/>
              <a:gd name="connsiteY110" fmla="*/ 1470586 h 5714578"/>
              <a:gd name="connsiteX111" fmla="*/ 2978226 w 3458210"/>
              <a:gd name="connsiteY111" fmla="*/ 1230740 h 5714578"/>
              <a:gd name="connsiteX112" fmla="*/ 2613627 w 3458210"/>
              <a:gd name="connsiteY112" fmla="*/ 1143423 h 5714578"/>
              <a:gd name="connsiteX113" fmla="*/ 2248559 w 3458210"/>
              <a:gd name="connsiteY113" fmla="*/ 1230740 h 5714578"/>
              <a:gd name="connsiteX114" fmla="*/ 1983471 w 3458210"/>
              <a:gd name="connsiteY114" fmla="*/ 1470586 h 5714578"/>
              <a:gd name="connsiteX115" fmla="*/ 1823017 w 3458210"/>
              <a:gd name="connsiteY115" fmla="*/ 1817715 h 5714578"/>
              <a:gd name="connsiteX116" fmla="*/ 1805721 w 3458210"/>
              <a:gd name="connsiteY116" fmla="*/ 1903444 h 5714578"/>
              <a:gd name="connsiteX117" fmla="*/ 1471442 w 3458210"/>
              <a:gd name="connsiteY117" fmla="*/ 1903444 h 5714578"/>
              <a:gd name="connsiteX118" fmla="*/ 1477079 w 3458210"/>
              <a:gd name="connsiteY118" fmla="*/ 1814665 h 5714578"/>
              <a:gd name="connsiteX119" fmla="*/ 1376564 w 3458210"/>
              <a:gd name="connsiteY119" fmla="*/ 1453894 h 5714578"/>
              <a:gd name="connsiteX120" fmla="*/ 1109652 w 3458210"/>
              <a:gd name="connsiteY120" fmla="*/ 1225041 h 5714578"/>
              <a:gd name="connsiteX121" fmla="*/ 749882 w 3458210"/>
              <a:gd name="connsiteY121" fmla="*/ 1146228 h 5714578"/>
              <a:gd name="connsiteX122" fmla="*/ 411144 w 3458210"/>
              <a:gd name="connsiteY122" fmla="*/ 1210841 h 5714578"/>
              <a:gd name="connsiteX123" fmla="*/ 192064 w 3458210"/>
              <a:gd name="connsiteY123" fmla="*/ 1373877 h 5714578"/>
              <a:gd name="connsiteX124" fmla="*/ 67733 w 3458210"/>
              <a:gd name="connsiteY124" fmla="*/ 1574663 h 5714578"/>
              <a:gd name="connsiteX125" fmla="*/ 13114 w 3458210"/>
              <a:gd name="connsiteY125" fmla="*/ 1759422 h 5714578"/>
              <a:gd name="connsiteX126" fmla="*/ 3531 w 3458210"/>
              <a:gd name="connsiteY126" fmla="*/ 1836934 h 5714578"/>
              <a:gd name="connsiteX127" fmla="*/ 395 w 3458210"/>
              <a:gd name="connsiteY127" fmla="*/ 1903444 h 5714578"/>
              <a:gd name="connsiteX128" fmla="*/ 0 w 3458210"/>
              <a:gd name="connsiteY128" fmla="*/ 1903444 h 571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3458210" h="5714578">
                <a:moveTo>
                  <a:pt x="2607012" y="3536369"/>
                </a:moveTo>
                <a:cubicBezTo>
                  <a:pt x="2728122" y="3536369"/>
                  <a:pt x="2843549" y="3560155"/>
                  <a:pt x="2953294" y="3607726"/>
                </a:cubicBezTo>
                <a:cubicBezTo>
                  <a:pt x="3063038" y="3655298"/>
                  <a:pt x="3152565" y="3723992"/>
                  <a:pt x="3221876" y="3813809"/>
                </a:cubicBezTo>
                <a:cubicBezTo>
                  <a:pt x="3291185" y="3903626"/>
                  <a:pt x="3325841" y="4010677"/>
                  <a:pt x="3325841" y="4134963"/>
                </a:cubicBezTo>
                <a:cubicBezTo>
                  <a:pt x="3325841" y="4257082"/>
                  <a:pt x="3293708" y="4358680"/>
                  <a:pt x="3229443" y="4439757"/>
                </a:cubicBezTo>
                <a:cubicBezTo>
                  <a:pt x="3181245" y="4500565"/>
                  <a:pt x="3130145" y="4546674"/>
                  <a:pt x="3076145" y="4578084"/>
                </a:cubicBezTo>
                <a:lnTo>
                  <a:pt x="3049119" y="4592450"/>
                </a:lnTo>
                <a:lnTo>
                  <a:pt x="3054293" y="4594454"/>
                </a:lnTo>
                <a:cubicBezTo>
                  <a:pt x="3130481" y="4627212"/>
                  <a:pt x="3199124" y="4679738"/>
                  <a:pt x="3260225" y="4752030"/>
                </a:cubicBezTo>
                <a:cubicBezTo>
                  <a:pt x="3330054" y="4834650"/>
                  <a:pt x="3364969" y="4939186"/>
                  <a:pt x="3364969" y="5065639"/>
                </a:cubicBezTo>
                <a:cubicBezTo>
                  <a:pt x="3364969" y="5202121"/>
                  <a:pt x="3329230" y="5318825"/>
                  <a:pt x="3257755" y="5415749"/>
                </a:cubicBezTo>
                <a:cubicBezTo>
                  <a:pt x="3186278" y="5512673"/>
                  <a:pt x="3092641" y="5586709"/>
                  <a:pt x="2976843" y="5637857"/>
                </a:cubicBezTo>
                <a:cubicBezTo>
                  <a:pt x="2861044" y="5689004"/>
                  <a:pt x="2735912" y="5714578"/>
                  <a:pt x="2601447" y="5714578"/>
                </a:cubicBezTo>
                <a:cubicBezTo>
                  <a:pt x="2441430" y="5714578"/>
                  <a:pt x="2304302" y="5683596"/>
                  <a:pt x="2190061" y="5621631"/>
                </a:cubicBezTo>
                <a:cubicBezTo>
                  <a:pt x="2075821" y="5559666"/>
                  <a:pt x="1988571" y="5477165"/>
                  <a:pt x="1928313" y="5374128"/>
                </a:cubicBezTo>
                <a:cubicBezTo>
                  <a:pt x="1868054" y="5271089"/>
                  <a:pt x="1837926" y="5148525"/>
                  <a:pt x="1837926" y="5006433"/>
                </a:cubicBezTo>
                <a:lnTo>
                  <a:pt x="2202326" y="5006433"/>
                </a:lnTo>
                <a:cubicBezTo>
                  <a:pt x="2202326" y="5132114"/>
                  <a:pt x="2239436" y="5226886"/>
                  <a:pt x="2313657" y="5290751"/>
                </a:cubicBezTo>
                <a:cubicBezTo>
                  <a:pt x="2387878" y="5354614"/>
                  <a:pt x="2483809" y="5386547"/>
                  <a:pt x="2601447" y="5386547"/>
                </a:cubicBezTo>
                <a:cubicBezTo>
                  <a:pt x="2671543" y="5386547"/>
                  <a:pt x="2735586" y="5373556"/>
                  <a:pt x="2793574" y="5347574"/>
                </a:cubicBezTo>
                <a:cubicBezTo>
                  <a:pt x="2851562" y="5321592"/>
                  <a:pt x="2897762" y="5283658"/>
                  <a:pt x="2932171" y="5233772"/>
                </a:cubicBezTo>
                <a:cubicBezTo>
                  <a:pt x="2966581" y="5183884"/>
                  <a:pt x="2983787" y="5123181"/>
                  <a:pt x="2983787" y="5051660"/>
                </a:cubicBezTo>
                <a:cubicBezTo>
                  <a:pt x="2983787" y="4961592"/>
                  <a:pt x="2953145" y="4889321"/>
                  <a:pt x="2891864" y="4834850"/>
                </a:cubicBezTo>
                <a:cubicBezTo>
                  <a:pt x="2830581" y="4780379"/>
                  <a:pt x="2745883" y="4753143"/>
                  <a:pt x="2637771" y="4753143"/>
                </a:cubicBezTo>
                <a:lnTo>
                  <a:pt x="2329817" y="4753143"/>
                </a:lnTo>
                <a:lnTo>
                  <a:pt x="2329817" y="4444697"/>
                </a:lnTo>
                <a:lnTo>
                  <a:pt x="2637771" y="4444697"/>
                </a:lnTo>
                <a:cubicBezTo>
                  <a:pt x="2727187" y="4444697"/>
                  <a:pt x="2802083" y="4418753"/>
                  <a:pt x="2862461" y="4366863"/>
                </a:cubicBezTo>
                <a:cubicBezTo>
                  <a:pt x="2922838" y="4314974"/>
                  <a:pt x="2953026" y="4246992"/>
                  <a:pt x="2953026" y="4162918"/>
                </a:cubicBezTo>
                <a:cubicBezTo>
                  <a:pt x="2953026" y="4102111"/>
                  <a:pt x="2937327" y="4049219"/>
                  <a:pt x="2905929" y="4004245"/>
                </a:cubicBezTo>
                <a:cubicBezTo>
                  <a:pt x="2874531" y="3959269"/>
                  <a:pt x="2832042" y="3924251"/>
                  <a:pt x="2778461" y="3899189"/>
                </a:cubicBezTo>
                <a:cubicBezTo>
                  <a:pt x="2724880" y="3874127"/>
                  <a:pt x="2665875" y="3861596"/>
                  <a:pt x="2601447" y="3861596"/>
                </a:cubicBezTo>
                <a:cubicBezTo>
                  <a:pt x="2497401" y="3861596"/>
                  <a:pt x="2410455" y="3894789"/>
                  <a:pt x="2340611" y="3961176"/>
                </a:cubicBezTo>
                <a:cubicBezTo>
                  <a:pt x="2270767" y="4027562"/>
                  <a:pt x="2235845" y="4122928"/>
                  <a:pt x="2235845" y="4247273"/>
                </a:cubicBezTo>
                <a:lnTo>
                  <a:pt x="1877054" y="4247273"/>
                </a:lnTo>
                <a:cubicBezTo>
                  <a:pt x="1877054" y="4106874"/>
                  <a:pt x="1906071" y="3984917"/>
                  <a:pt x="1964104" y="3881405"/>
                </a:cubicBezTo>
                <a:cubicBezTo>
                  <a:pt x="2022135" y="3777893"/>
                  <a:pt x="2106135" y="3694509"/>
                  <a:pt x="2216102" y="3631253"/>
                </a:cubicBezTo>
                <a:cubicBezTo>
                  <a:pt x="2326069" y="3567997"/>
                  <a:pt x="2456372" y="3536369"/>
                  <a:pt x="2607012" y="3536369"/>
                </a:cubicBezTo>
                <a:close/>
                <a:moveTo>
                  <a:pt x="771222" y="3536368"/>
                </a:moveTo>
                <a:cubicBezTo>
                  <a:pt x="900137" y="3536368"/>
                  <a:pt x="1020061" y="3562640"/>
                  <a:pt x="1130993" y="3615181"/>
                </a:cubicBezTo>
                <a:cubicBezTo>
                  <a:pt x="1241924" y="3667724"/>
                  <a:pt x="1330895" y="3744009"/>
                  <a:pt x="1397905" y="3844034"/>
                </a:cubicBezTo>
                <a:cubicBezTo>
                  <a:pt x="1464914" y="3944059"/>
                  <a:pt x="1498419" y="4064316"/>
                  <a:pt x="1498419" y="4204805"/>
                </a:cubicBezTo>
                <a:cubicBezTo>
                  <a:pt x="1498419" y="4334909"/>
                  <a:pt x="1466176" y="4452421"/>
                  <a:pt x="1401688" y="4557342"/>
                </a:cubicBezTo>
                <a:cubicBezTo>
                  <a:pt x="1337200" y="4662265"/>
                  <a:pt x="1251525" y="4764381"/>
                  <a:pt x="1144658" y="4863695"/>
                </a:cubicBezTo>
                <a:cubicBezTo>
                  <a:pt x="1037793" y="4963008"/>
                  <a:pt x="920051" y="5068590"/>
                  <a:pt x="791432" y="5180441"/>
                </a:cubicBezTo>
                <a:lnTo>
                  <a:pt x="570549" y="5341808"/>
                </a:lnTo>
                <a:lnTo>
                  <a:pt x="1537548" y="5341808"/>
                </a:lnTo>
                <a:lnTo>
                  <a:pt x="1537548" y="5686622"/>
                </a:lnTo>
                <a:lnTo>
                  <a:pt x="30047" y="5686622"/>
                </a:lnTo>
                <a:lnTo>
                  <a:pt x="30047" y="5421401"/>
                </a:lnTo>
                <a:lnTo>
                  <a:pt x="461442" y="5030025"/>
                </a:lnTo>
                <a:cubicBezTo>
                  <a:pt x="595580" y="4910784"/>
                  <a:pt x="711513" y="4807368"/>
                  <a:pt x="809238" y="4719778"/>
                </a:cubicBezTo>
                <a:cubicBezTo>
                  <a:pt x="906963" y="4632187"/>
                  <a:pt x="982261" y="4549411"/>
                  <a:pt x="1035129" y="4471451"/>
                </a:cubicBezTo>
                <a:cubicBezTo>
                  <a:pt x="1087999" y="4393489"/>
                  <a:pt x="1114433" y="4308332"/>
                  <a:pt x="1114433" y="4215979"/>
                </a:cubicBezTo>
                <a:cubicBezTo>
                  <a:pt x="1114433" y="4145824"/>
                  <a:pt x="1097325" y="4085942"/>
                  <a:pt x="1063107" y="4036338"/>
                </a:cubicBezTo>
                <a:cubicBezTo>
                  <a:pt x="1028890" y="3986734"/>
                  <a:pt x="984864" y="3948474"/>
                  <a:pt x="931031" y="3921556"/>
                </a:cubicBezTo>
                <a:cubicBezTo>
                  <a:pt x="877197" y="3894639"/>
                  <a:pt x="821138" y="3881181"/>
                  <a:pt x="762853" y="3881181"/>
                </a:cubicBezTo>
                <a:cubicBezTo>
                  <a:pt x="691570" y="3881181"/>
                  <a:pt x="633033" y="3892845"/>
                  <a:pt x="587241" y="3916170"/>
                </a:cubicBezTo>
                <a:cubicBezTo>
                  <a:pt x="541450" y="3939496"/>
                  <a:pt x="505193" y="3968832"/>
                  <a:pt x="478469" y="4004176"/>
                </a:cubicBezTo>
                <a:cubicBezTo>
                  <a:pt x="451745" y="4039521"/>
                  <a:pt x="432352" y="4075735"/>
                  <a:pt x="420288" y="4112816"/>
                </a:cubicBezTo>
                <a:cubicBezTo>
                  <a:pt x="408224" y="4149897"/>
                  <a:pt x="400442" y="4182882"/>
                  <a:pt x="396940" y="4211772"/>
                </a:cubicBezTo>
                <a:cubicBezTo>
                  <a:pt x="393438" y="4240663"/>
                  <a:pt x="391687" y="4268343"/>
                  <a:pt x="391687" y="4294815"/>
                </a:cubicBezTo>
                <a:lnTo>
                  <a:pt x="21678" y="4294815"/>
                </a:lnTo>
                <a:cubicBezTo>
                  <a:pt x="21678" y="4252912"/>
                  <a:pt x="25937" y="4204494"/>
                  <a:pt x="34454" y="4149562"/>
                </a:cubicBezTo>
                <a:cubicBezTo>
                  <a:pt x="42971" y="4094631"/>
                  <a:pt x="61177" y="4033045"/>
                  <a:pt x="89074" y="3964803"/>
                </a:cubicBezTo>
                <a:cubicBezTo>
                  <a:pt x="116970" y="3896562"/>
                  <a:pt x="158414" y="3829633"/>
                  <a:pt x="213404" y="3764017"/>
                </a:cubicBezTo>
                <a:cubicBezTo>
                  <a:pt x="268396" y="3698403"/>
                  <a:pt x="341422" y="3644058"/>
                  <a:pt x="432485" y="3600981"/>
                </a:cubicBezTo>
                <a:cubicBezTo>
                  <a:pt x="523548" y="3557906"/>
                  <a:pt x="636460" y="3536368"/>
                  <a:pt x="771222" y="3536368"/>
                </a:cubicBezTo>
                <a:close/>
                <a:moveTo>
                  <a:pt x="1805721" y="1903445"/>
                </a:moveTo>
                <a:lnTo>
                  <a:pt x="2195840" y="1903445"/>
                </a:lnTo>
                <a:lnTo>
                  <a:pt x="2193939" y="1909344"/>
                </a:lnTo>
                <a:cubicBezTo>
                  <a:pt x="2172245" y="2001212"/>
                  <a:pt x="2161398" y="2108466"/>
                  <a:pt x="2161398" y="2231105"/>
                </a:cubicBezTo>
                <a:cubicBezTo>
                  <a:pt x="2161398" y="2478163"/>
                  <a:pt x="2204392" y="2663754"/>
                  <a:pt x="2290381" y="2787877"/>
                </a:cubicBezTo>
                <a:cubicBezTo>
                  <a:pt x="2376368" y="2911999"/>
                  <a:pt x="2484117" y="2974060"/>
                  <a:pt x="2613627" y="2974060"/>
                </a:cubicBezTo>
                <a:cubicBezTo>
                  <a:pt x="2741058" y="2974060"/>
                  <a:pt x="2848287" y="2912347"/>
                  <a:pt x="2935314" y="2788923"/>
                </a:cubicBezTo>
                <a:cubicBezTo>
                  <a:pt x="3022341" y="2665497"/>
                  <a:pt x="3065855" y="2479558"/>
                  <a:pt x="3065855" y="2231105"/>
                </a:cubicBezTo>
                <a:cubicBezTo>
                  <a:pt x="3065855" y="2108674"/>
                  <a:pt x="3054990" y="2001550"/>
                  <a:pt x="3033259" y="1909734"/>
                </a:cubicBezTo>
                <a:lnTo>
                  <a:pt x="3031229" y="1903445"/>
                </a:lnTo>
                <a:lnTo>
                  <a:pt x="3421191" y="1903445"/>
                </a:lnTo>
                <a:lnTo>
                  <a:pt x="3444661" y="2019419"/>
                </a:lnTo>
                <a:cubicBezTo>
                  <a:pt x="3453694" y="2088176"/>
                  <a:pt x="3458210" y="2158738"/>
                  <a:pt x="3458210" y="2231105"/>
                </a:cubicBezTo>
                <a:cubicBezTo>
                  <a:pt x="3458210" y="2376728"/>
                  <a:pt x="3440070" y="2514910"/>
                  <a:pt x="3403790" y="2645651"/>
                </a:cubicBezTo>
                <a:cubicBezTo>
                  <a:pt x="3367511" y="2776392"/>
                  <a:pt x="3313781" y="2892739"/>
                  <a:pt x="3242601" y="2994693"/>
                </a:cubicBezTo>
                <a:cubicBezTo>
                  <a:pt x="3171422" y="3096648"/>
                  <a:pt x="3083155" y="3176626"/>
                  <a:pt x="2977804" y="3234629"/>
                </a:cubicBezTo>
                <a:cubicBezTo>
                  <a:pt x="2872452" y="3292632"/>
                  <a:pt x="2751059" y="3321634"/>
                  <a:pt x="2613627" y="3321634"/>
                </a:cubicBezTo>
                <a:cubicBezTo>
                  <a:pt x="2475897" y="3321634"/>
                  <a:pt x="2354355" y="3292632"/>
                  <a:pt x="2249004" y="3234629"/>
                </a:cubicBezTo>
                <a:cubicBezTo>
                  <a:pt x="2143651" y="3176626"/>
                  <a:pt x="2055378" y="3096648"/>
                  <a:pt x="1984184" y="2994693"/>
                </a:cubicBezTo>
                <a:cubicBezTo>
                  <a:pt x="1912989" y="2892739"/>
                  <a:pt x="1859334" y="2776659"/>
                  <a:pt x="1823218" y="2646452"/>
                </a:cubicBezTo>
                <a:cubicBezTo>
                  <a:pt x="1787100" y="2516246"/>
                  <a:pt x="1769043" y="2377797"/>
                  <a:pt x="1769043" y="2231105"/>
                </a:cubicBezTo>
                <a:cubicBezTo>
                  <a:pt x="1769043" y="2158175"/>
                  <a:pt x="1773541" y="2087260"/>
                  <a:pt x="1782536" y="2018362"/>
                </a:cubicBezTo>
                <a:close/>
                <a:moveTo>
                  <a:pt x="1085927" y="1903444"/>
                </a:moveTo>
                <a:lnTo>
                  <a:pt x="1471442" y="1903444"/>
                </a:lnTo>
                <a:lnTo>
                  <a:pt x="1471033" y="1909882"/>
                </a:lnTo>
                <a:cubicBezTo>
                  <a:pt x="1458942" y="2002738"/>
                  <a:pt x="1428713" y="2088511"/>
                  <a:pt x="1380347" y="2167202"/>
                </a:cubicBezTo>
                <a:cubicBezTo>
                  <a:pt x="1315860" y="2272125"/>
                  <a:pt x="1230184" y="2374242"/>
                  <a:pt x="1123318" y="2473555"/>
                </a:cubicBezTo>
                <a:cubicBezTo>
                  <a:pt x="1016453" y="2572868"/>
                  <a:pt x="898710" y="2678450"/>
                  <a:pt x="770091" y="2790302"/>
                </a:cubicBezTo>
                <a:lnTo>
                  <a:pt x="549208" y="2951669"/>
                </a:lnTo>
                <a:lnTo>
                  <a:pt x="1516208" y="2951669"/>
                </a:lnTo>
                <a:lnTo>
                  <a:pt x="1516208" y="3296482"/>
                </a:lnTo>
                <a:lnTo>
                  <a:pt x="8707" y="3296482"/>
                </a:lnTo>
                <a:lnTo>
                  <a:pt x="8707" y="3031261"/>
                </a:lnTo>
                <a:lnTo>
                  <a:pt x="440101" y="2639885"/>
                </a:lnTo>
                <a:cubicBezTo>
                  <a:pt x="574240" y="2520644"/>
                  <a:pt x="690172" y="2417228"/>
                  <a:pt x="787897" y="2329638"/>
                </a:cubicBezTo>
                <a:cubicBezTo>
                  <a:pt x="885622" y="2242047"/>
                  <a:pt x="960920" y="2159272"/>
                  <a:pt x="1013789" y="2081311"/>
                </a:cubicBezTo>
                <a:cubicBezTo>
                  <a:pt x="1040224" y="2042331"/>
                  <a:pt x="1060050" y="2001551"/>
                  <a:pt x="1073267" y="1958972"/>
                </a:cubicBezTo>
                <a:close/>
                <a:moveTo>
                  <a:pt x="0" y="0"/>
                </a:moveTo>
                <a:lnTo>
                  <a:pt x="3433665" y="0"/>
                </a:lnTo>
                <a:lnTo>
                  <a:pt x="3433665" y="1903444"/>
                </a:lnTo>
                <a:lnTo>
                  <a:pt x="3421191" y="1903444"/>
                </a:lnTo>
                <a:lnTo>
                  <a:pt x="3404013" y="1818560"/>
                </a:lnTo>
                <a:cubicBezTo>
                  <a:pt x="3367881" y="1688265"/>
                  <a:pt x="3314322" y="1572274"/>
                  <a:pt x="3243336" y="1470586"/>
                </a:cubicBezTo>
                <a:cubicBezTo>
                  <a:pt x="3172349" y="1368899"/>
                  <a:pt x="3083980" y="1288951"/>
                  <a:pt x="2978226" y="1230740"/>
                </a:cubicBezTo>
                <a:cubicBezTo>
                  <a:pt x="2872473" y="1172529"/>
                  <a:pt x="2750940" y="1143423"/>
                  <a:pt x="2613627" y="1143423"/>
                </a:cubicBezTo>
                <a:cubicBezTo>
                  <a:pt x="2475986" y="1143423"/>
                  <a:pt x="2354297" y="1172529"/>
                  <a:pt x="2248559" y="1230740"/>
                </a:cubicBezTo>
                <a:cubicBezTo>
                  <a:pt x="2142821" y="1288951"/>
                  <a:pt x="2054459" y="1368899"/>
                  <a:pt x="1983471" y="1470586"/>
                </a:cubicBezTo>
                <a:cubicBezTo>
                  <a:pt x="1912485" y="1572274"/>
                  <a:pt x="1859001" y="1687983"/>
                  <a:pt x="1823017" y="1817715"/>
                </a:cubicBezTo>
                <a:lnTo>
                  <a:pt x="1805721" y="1903444"/>
                </a:lnTo>
                <a:lnTo>
                  <a:pt x="1471442" y="1903444"/>
                </a:lnTo>
                <a:lnTo>
                  <a:pt x="1477079" y="1814665"/>
                </a:lnTo>
                <a:cubicBezTo>
                  <a:pt x="1477079" y="1674176"/>
                  <a:pt x="1443574" y="1553919"/>
                  <a:pt x="1376564" y="1453894"/>
                </a:cubicBezTo>
                <a:cubicBezTo>
                  <a:pt x="1309554" y="1353869"/>
                  <a:pt x="1220584" y="1277584"/>
                  <a:pt x="1109652" y="1225041"/>
                </a:cubicBezTo>
                <a:cubicBezTo>
                  <a:pt x="998720" y="1172499"/>
                  <a:pt x="878797" y="1146228"/>
                  <a:pt x="749882" y="1146228"/>
                </a:cubicBezTo>
                <a:cubicBezTo>
                  <a:pt x="615119" y="1146228"/>
                  <a:pt x="502207" y="1167766"/>
                  <a:pt x="411144" y="1210841"/>
                </a:cubicBezTo>
                <a:cubicBezTo>
                  <a:pt x="320081" y="1253917"/>
                  <a:pt x="247055" y="1308263"/>
                  <a:pt x="192064" y="1373877"/>
                </a:cubicBezTo>
                <a:cubicBezTo>
                  <a:pt x="137072" y="1439493"/>
                  <a:pt x="95629" y="1506422"/>
                  <a:pt x="67733" y="1574663"/>
                </a:cubicBezTo>
                <a:cubicBezTo>
                  <a:pt x="39837" y="1642905"/>
                  <a:pt x="21631" y="1704491"/>
                  <a:pt x="13114" y="1759422"/>
                </a:cubicBezTo>
                <a:cubicBezTo>
                  <a:pt x="8855" y="1786888"/>
                  <a:pt x="5661" y="1812726"/>
                  <a:pt x="3531" y="1836934"/>
                </a:cubicBezTo>
                <a:lnTo>
                  <a:pt x="395" y="1903444"/>
                </a:lnTo>
                <a:lnTo>
                  <a:pt x="0" y="190344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8736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46E5C75-21E8-BE0F-C347-42E2E29CB0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28901" y="1187"/>
            <a:ext cx="1343032" cy="1905083"/>
          </a:xfrm>
          <a:custGeom>
            <a:avLst/>
            <a:gdLst/>
            <a:ahLst/>
            <a:cxnLst/>
            <a:rect l="l" t="t" r="r" b="b"/>
            <a:pathLst>
              <a:path w="1343032" h="1905083">
                <a:moveTo>
                  <a:pt x="664082" y="0"/>
                </a:moveTo>
                <a:cubicBezTo>
                  <a:pt x="778298" y="0"/>
                  <a:pt x="884548" y="23276"/>
                  <a:pt x="982831" y="69827"/>
                </a:cubicBezTo>
                <a:cubicBezTo>
                  <a:pt x="1081115" y="116379"/>
                  <a:pt x="1159941" y="183965"/>
                  <a:pt x="1219311" y="272585"/>
                </a:cubicBezTo>
                <a:cubicBezTo>
                  <a:pt x="1278680" y="361206"/>
                  <a:pt x="1308365" y="467752"/>
                  <a:pt x="1308365" y="592223"/>
                </a:cubicBezTo>
                <a:cubicBezTo>
                  <a:pt x="1308365" y="707491"/>
                  <a:pt x="1279798" y="811604"/>
                  <a:pt x="1222663" y="904563"/>
                </a:cubicBezTo>
                <a:cubicBezTo>
                  <a:pt x="1165528" y="997522"/>
                  <a:pt x="1089620" y="1087996"/>
                  <a:pt x="994939" y="1175986"/>
                </a:cubicBezTo>
                <a:cubicBezTo>
                  <a:pt x="900258" y="1263975"/>
                  <a:pt x="795941" y="1357519"/>
                  <a:pt x="681987" y="1456617"/>
                </a:cubicBezTo>
                <a:lnTo>
                  <a:pt x="486289" y="1599585"/>
                </a:lnTo>
                <a:lnTo>
                  <a:pt x="1343032" y="1599585"/>
                </a:lnTo>
                <a:lnTo>
                  <a:pt x="1343032" y="1905083"/>
                </a:lnTo>
                <a:lnTo>
                  <a:pt x="7415" y="1905083"/>
                </a:lnTo>
                <a:lnTo>
                  <a:pt x="7415" y="1670103"/>
                </a:lnTo>
                <a:lnTo>
                  <a:pt x="389623" y="1323351"/>
                </a:lnTo>
                <a:cubicBezTo>
                  <a:pt x="508467" y="1217706"/>
                  <a:pt x="611180" y="1126082"/>
                  <a:pt x="697763" y="1048478"/>
                </a:cubicBezTo>
                <a:cubicBezTo>
                  <a:pt x="784346" y="970874"/>
                  <a:pt x="851058" y="897536"/>
                  <a:pt x="897898" y="828465"/>
                </a:cubicBezTo>
                <a:cubicBezTo>
                  <a:pt x="944739" y="759393"/>
                  <a:pt x="968160" y="683946"/>
                  <a:pt x="968160" y="602122"/>
                </a:cubicBezTo>
                <a:cubicBezTo>
                  <a:pt x="968160" y="539965"/>
                  <a:pt x="953002" y="486913"/>
                  <a:pt x="922686" y="442964"/>
                </a:cubicBezTo>
                <a:cubicBezTo>
                  <a:pt x="892370" y="399015"/>
                  <a:pt x="853365" y="365117"/>
                  <a:pt x="805669" y="341269"/>
                </a:cubicBezTo>
                <a:cubicBezTo>
                  <a:pt x="757974" y="317422"/>
                  <a:pt x="708306" y="305498"/>
                  <a:pt x="656667" y="305498"/>
                </a:cubicBezTo>
                <a:cubicBezTo>
                  <a:pt x="593511" y="305498"/>
                  <a:pt x="541648" y="315831"/>
                  <a:pt x="501078" y="336497"/>
                </a:cubicBezTo>
                <a:cubicBezTo>
                  <a:pt x="460508" y="357163"/>
                  <a:pt x="428385" y="383154"/>
                  <a:pt x="404708" y="414469"/>
                </a:cubicBezTo>
                <a:cubicBezTo>
                  <a:pt x="381031" y="445784"/>
                  <a:pt x="363849" y="477868"/>
                  <a:pt x="353161" y="510721"/>
                </a:cubicBezTo>
                <a:cubicBezTo>
                  <a:pt x="342473" y="543574"/>
                  <a:pt x="335577" y="572799"/>
                  <a:pt x="332475" y="598395"/>
                </a:cubicBezTo>
                <a:cubicBezTo>
                  <a:pt x="329372" y="623991"/>
                  <a:pt x="327821" y="648516"/>
                  <a:pt x="327821" y="671969"/>
                </a:cubicBezTo>
                <a:lnTo>
                  <a:pt x="0" y="671969"/>
                </a:lnTo>
                <a:cubicBezTo>
                  <a:pt x="0" y="634843"/>
                  <a:pt x="3773" y="591947"/>
                  <a:pt x="11319" y="543278"/>
                </a:cubicBezTo>
                <a:cubicBezTo>
                  <a:pt x="18865" y="494610"/>
                  <a:pt x="34996" y="440045"/>
                  <a:pt x="59712" y="379585"/>
                </a:cubicBezTo>
                <a:cubicBezTo>
                  <a:pt x="84427" y="319124"/>
                  <a:pt x="121145" y="259827"/>
                  <a:pt x="169866" y="201693"/>
                </a:cubicBezTo>
                <a:cubicBezTo>
                  <a:pt x="218587" y="143559"/>
                  <a:pt x="283287" y="95410"/>
                  <a:pt x="363967" y="57246"/>
                </a:cubicBezTo>
                <a:cubicBezTo>
                  <a:pt x="444647" y="19082"/>
                  <a:pt x="544685" y="0"/>
                  <a:pt x="66408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74428B3-DD24-68A6-DDA7-BB90584135E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743290" y="8226"/>
            <a:ext cx="1496570" cy="1929852"/>
          </a:xfrm>
          <a:custGeom>
            <a:avLst/>
            <a:gdLst/>
            <a:ahLst/>
            <a:cxnLst/>
            <a:rect l="l" t="t" r="r" b="b"/>
            <a:pathLst>
              <a:path w="1496570" h="1929852">
                <a:moveTo>
                  <a:pt x="748285" y="312913"/>
                </a:moveTo>
                <a:cubicBezTo>
                  <a:pt x="634936" y="312913"/>
                  <a:pt x="539821" y="367043"/>
                  <a:pt x="462941" y="475305"/>
                </a:cubicBezTo>
                <a:cubicBezTo>
                  <a:pt x="386060" y="583566"/>
                  <a:pt x="347620" y="746352"/>
                  <a:pt x="347620" y="963664"/>
                </a:cubicBezTo>
                <a:cubicBezTo>
                  <a:pt x="347620" y="1182553"/>
                  <a:pt x="385712" y="1346982"/>
                  <a:pt x="461896" y="1456953"/>
                </a:cubicBezTo>
                <a:cubicBezTo>
                  <a:pt x="538079" y="1566923"/>
                  <a:pt x="633543" y="1621908"/>
                  <a:pt x="748285" y="1621908"/>
                </a:cubicBezTo>
                <a:cubicBezTo>
                  <a:pt x="861187" y="1621908"/>
                  <a:pt x="956190" y="1567232"/>
                  <a:pt x="1033294" y="1457879"/>
                </a:cubicBezTo>
                <a:cubicBezTo>
                  <a:pt x="1110398" y="1348527"/>
                  <a:pt x="1148951" y="1183788"/>
                  <a:pt x="1148951" y="963664"/>
                </a:cubicBezTo>
                <a:cubicBezTo>
                  <a:pt x="1148951" y="746720"/>
                  <a:pt x="1110445" y="584026"/>
                  <a:pt x="1033432" y="475581"/>
                </a:cubicBezTo>
                <a:cubicBezTo>
                  <a:pt x="956420" y="367135"/>
                  <a:pt x="861371" y="312913"/>
                  <a:pt x="748285" y="312913"/>
                </a:cubicBezTo>
                <a:close/>
                <a:moveTo>
                  <a:pt x="748285" y="0"/>
                </a:moveTo>
                <a:cubicBezTo>
                  <a:pt x="869943" y="0"/>
                  <a:pt x="977619" y="25787"/>
                  <a:pt x="1071314" y="77361"/>
                </a:cubicBezTo>
                <a:cubicBezTo>
                  <a:pt x="1165009" y="128934"/>
                  <a:pt x="1243303" y="199768"/>
                  <a:pt x="1306196" y="289860"/>
                </a:cubicBezTo>
                <a:cubicBezTo>
                  <a:pt x="1369089" y="379953"/>
                  <a:pt x="1416541" y="482719"/>
                  <a:pt x="1448552" y="598158"/>
                </a:cubicBezTo>
                <a:cubicBezTo>
                  <a:pt x="1480564" y="713598"/>
                  <a:pt x="1496570" y="835433"/>
                  <a:pt x="1496570" y="963664"/>
                </a:cubicBezTo>
                <a:cubicBezTo>
                  <a:pt x="1496570" y="1092683"/>
                  <a:pt x="1480498" y="1215110"/>
                  <a:pt x="1448355" y="1330944"/>
                </a:cubicBezTo>
                <a:cubicBezTo>
                  <a:pt x="1416212" y="1446777"/>
                  <a:pt x="1368609" y="1549859"/>
                  <a:pt x="1305545" y="1640188"/>
                </a:cubicBezTo>
                <a:cubicBezTo>
                  <a:pt x="1242481" y="1730518"/>
                  <a:pt x="1164279" y="1801377"/>
                  <a:pt x="1070939" y="1852767"/>
                </a:cubicBezTo>
                <a:cubicBezTo>
                  <a:pt x="977599" y="1904157"/>
                  <a:pt x="870048" y="1929852"/>
                  <a:pt x="748285" y="1929852"/>
                </a:cubicBezTo>
                <a:cubicBezTo>
                  <a:pt x="626260" y="1929852"/>
                  <a:pt x="518577" y="1904157"/>
                  <a:pt x="425237" y="1852767"/>
                </a:cubicBezTo>
                <a:cubicBezTo>
                  <a:pt x="331897" y="1801377"/>
                  <a:pt x="253688" y="1730518"/>
                  <a:pt x="190611" y="1640188"/>
                </a:cubicBezTo>
                <a:cubicBezTo>
                  <a:pt x="127534" y="1549859"/>
                  <a:pt x="79997" y="1447014"/>
                  <a:pt x="47998" y="1331653"/>
                </a:cubicBezTo>
                <a:cubicBezTo>
                  <a:pt x="16000" y="1216293"/>
                  <a:pt x="0" y="1093630"/>
                  <a:pt x="0" y="963664"/>
                </a:cubicBezTo>
                <a:cubicBezTo>
                  <a:pt x="0" y="834434"/>
                  <a:pt x="15941" y="712349"/>
                  <a:pt x="47821" y="597409"/>
                </a:cubicBezTo>
                <a:cubicBezTo>
                  <a:pt x="79701" y="482469"/>
                  <a:pt x="127088" y="379953"/>
                  <a:pt x="189980" y="289860"/>
                </a:cubicBezTo>
                <a:cubicBezTo>
                  <a:pt x="252873" y="199768"/>
                  <a:pt x="331160" y="128934"/>
                  <a:pt x="424842" y="77361"/>
                </a:cubicBezTo>
                <a:cubicBezTo>
                  <a:pt x="518524" y="25787"/>
                  <a:pt x="626338" y="0"/>
                  <a:pt x="74828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729EF51-2824-1584-8299-32333A4BAB6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8901" y="3439712"/>
            <a:ext cx="1343032" cy="1905083"/>
          </a:xfrm>
          <a:custGeom>
            <a:avLst/>
            <a:gdLst/>
            <a:ahLst/>
            <a:cxnLst/>
            <a:rect l="l" t="t" r="r" b="b"/>
            <a:pathLst>
              <a:path w="1343032" h="1905083">
                <a:moveTo>
                  <a:pt x="664082" y="0"/>
                </a:moveTo>
                <a:cubicBezTo>
                  <a:pt x="778298" y="0"/>
                  <a:pt x="884548" y="23275"/>
                  <a:pt x="982831" y="69827"/>
                </a:cubicBezTo>
                <a:cubicBezTo>
                  <a:pt x="1081115" y="116379"/>
                  <a:pt x="1159941" y="183965"/>
                  <a:pt x="1219311" y="272585"/>
                </a:cubicBezTo>
                <a:cubicBezTo>
                  <a:pt x="1278680" y="361206"/>
                  <a:pt x="1308365" y="467752"/>
                  <a:pt x="1308365" y="592223"/>
                </a:cubicBezTo>
                <a:cubicBezTo>
                  <a:pt x="1308365" y="707491"/>
                  <a:pt x="1279798" y="811605"/>
                  <a:pt x="1222663" y="904563"/>
                </a:cubicBezTo>
                <a:cubicBezTo>
                  <a:pt x="1165528" y="997522"/>
                  <a:pt x="1089620" y="1087996"/>
                  <a:pt x="994939" y="1175986"/>
                </a:cubicBezTo>
                <a:cubicBezTo>
                  <a:pt x="900258" y="1263975"/>
                  <a:pt x="795941" y="1357519"/>
                  <a:pt x="681987" y="1456617"/>
                </a:cubicBezTo>
                <a:lnTo>
                  <a:pt x="486289" y="1599585"/>
                </a:lnTo>
                <a:lnTo>
                  <a:pt x="1343032" y="1599585"/>
                </a:lnTo>
                <a:lnTo>
                  <a:pt x="1343032" y="1905083"/>
                </a:lnTo>
                <a:lnTo>
                  <a:pt x="7415" y="1905083"/>
                </a:lnTo>
                <a:lnTo>
                  <a:pt x="7415" y="1670103"/>
                </a:lnTo>
                <a:lnTo>
                  <a:pt x="389623" y="1323351"/>
                </a:lnTo>
                <a:cubicBezTo>
                  <a:pt x="508467" y="1217706"/>
                  <a:pt x="611180" y="1126082"/>
                  <a:pt x="697763" y="1048478"/>
                </a:cubicBezTo>
                <a:cubicBezTo>
                  <a:pt x="784346" y="970874"/>
                  <a:pt x="851058" y="897537"/>
                  <a:pt x="897898" y="828465"/>
                </a:cubicBezTo>
                <a:cubicBezTo>
                  <a:pt x="944739" y="759393"/>
                  <a:pt x="968160" y="683946"/>
                  <a:pt x="968160" y="602122"/>
                </a:cubicBezTo>
                <a:cubicBezTo>
                  <a:pt x="968160" y="539965"/>
                  <a:pt x="953002" y="486913"/>
                  <a:pt x="922686" y="442964"/>
                </a:cubicBezTo>
                <a:cubicBezTo>
                  <a:pt x="892370" y="399015"/>
                  <a:pt x="853365" y="365117"/>
                  <a:pt x="805669" y="341269"/>
                </a:cubicBezTo>
                <a:cubicBezTo>
                  <a:pt x="757974" y="317421"/>
                  <a:pt x="708306" y="305498"/>
                  <a:pt x="656667" y="305498"/>
                </a:cubicBezTo>
                <a:cubicBezTo>
                  <a:pt x="593511" y="305498"/>
                  <a:pt x="541648" y="315831"/>
                  <a:pt x="501078" y="336497"/>
                </a:cubicBezTo>
                <a:cubicBezTo>
                  <a:pt x="460508" y="357163"/>
                  <a:pt x="428385" y="383154"/>
                  <a:pt x="404708" y="414469"/>
                </a:cubicBezTo>
                <a:cubicBezTo>
                  <a:pt x="381031" y="445784"/>
                  <a:pt x="363849" y="477868"/>
                  <a:pt x="353161" y="510721"/>
                </a:cubicBezTo>
                <a:cubicBezTo>
                  <a:pt x="342473" y="543574"/>
                  <a:pt x="335577" y="572799"/>
                  <a:pt x="332475" y="598395"/>
                </a:cubicBezTo>
                <a:cubicBezTo>
                  <a:pt x="329372" y="623991"/>
                  <a:pt x="327821" y="648516"/>
                  <a:pt x="327821" y="671969"/>
                </a:cubicBezTo>
                <a:lnTo>
                  <a:pt x="0" y="671969"/>
                </a:lnTo>
                <a:cubicBezTo>
                  <a:pt x="0" y="634844"/>
                  <a:pt x="3773" y="591947"/>
                  <a:pt x="11319" y="543278"/>
                </a:cubicBezTo>
                <a:cubicBezTo>
                  <a:pt x="18865" y="494610"/>
                  <a:pt x="34996" y="440045"/>
                  <a:pt x="59712" y="379585"/>
                </a:cubicBezTo>
                <a:cubicBezTo>
                  <a:pt x="84427" y="319124"/>
                  <a:pt x="121145" y="259827"/>
                  <a:pt x="169866" y="201693"/>
                </a:cubicBezTo>
                <a:cubicBezTo>
                  <a:pt x="218587" y="143559"/>
                  <a:pt x="283287" y="95410"/>
                  <a:pt x="363967" y="57246"/>
                </a:cubicBezTo>
                <a:cubicBezTo>
                  <a:pt x="444647" y="19082"/>
                  <a:pt x="544685" y="0"/>
                  <a:pt x="66408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FE545FA-0C67-BC7A-E8CD-4C5007BEFFD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85412" y="3449237"/>
            <a:ext cx="1352931" cy="1929851"/>
          </a:xfrm>
          <a:custGeom>
            <a:avLst/>
            <a:gdLst/>
            <a:ahLst/>
            <a:cxnLst/>
            <a:rect l="l" t="t" r="r" b="b"/>
            <a:pathLst>
              <a:path w="1352931" h="1929851">
                <a:moveTo>
                  <a:pt x="681395" y="0"/>
                </a:moveTo>
                <a:cubicBezTo>
                  <a:pt x="788697" y="0"/>
                  <a:pt x="890963" y="21073"/>
                  <a:pt x="988195" y="63221"/>
                </a:cubicBezTo>
                <a:cubicBezTo>
                  <a:pt x="1085426" y="105369"/>
                  <a:pt x="1164746" y="166230"/>
                  <a:pt x="1226153" y="245806"/>
                </a:cubicBezTo>
                <a:cubicBezTo>
                  <a:pt x="1287560" y="325382"/>
                  <a:pt x="1318264" y="420227"/>
                  <a:pt x="1318264" y="530342"/>
                </a:cubicBezTo>
                <a:cubicBezTo>
                  <a:pt x="1318264" y="638538"/>
                  <a:pt x="1289795" y="728552"/>
                  <a:pt x="1232857" y="800384"/>
                </a:cubicBezTo>
                <a:cubicBezTo>
                  <a:pt x="1190154" y="854258"/>
                  <a:pt x="1144882" y="895110"/>
                  <a:pt x="1097039" y="922940"/>
                </a:cubicBezTo>
                <a:lnTo>
                  <a:pt x="1070648" y="935669"/>
                </a:lnTo>
                <a:lnTo>
                  <a:pt x="1106198" y="950954"/>
                </a:lnTo>
                <a:cubicBezTo>
                  <a:pt x="1162418" y="980120"/>
                  <a:pt x="1213729" y="1022152"/>
                  <a:pt x="1260130" y="1077052"/>
                </a:cubicBezTo>
                <a:cubicBezTo>
                  <a:pt x="1321997" y="1150252"/>
                  <a:pt x="1352931" y="1242869"/>
                  <a:pt x="1352931" y="1354903"/>
                </a:cubicBezTo>
                <a:cubicBezTo>
                  <a:pt x="1352931" y="1475824"/>
                  <a:pt x="1321268" y="1579221"/>
                  <a:pt x="1257941" y="1665094"/>
                </a:cubicBezTo>
                <a:cubicBezTo>
                  <a:pt x="1194614" y="1750967"/>
                  <a:pt x="1111653" y="1816561"/>
                  <a:pt x="1009058" y="1861877"/>
                </a:cubicBezTo>
                <a:cubicBezTo>
                  <a:pt x="906463" y="1907193"/>
                  <a:pt x="795599" y="1929851"/>
                  <a:pt x="676465" y="1929851"/>
                </a:cubicBezTo>
                <a:cubicBezTo>
                  <a:pt x="534694" y="1929851"/>
                  <a:pt x="413200" y="1902401"/>
                  <a:pt x="311986" y="1847501"/>
                </a:cubicBezTo>
                <a:cubicBezTo>
                  <a:pt x="210771" y="1792602"/>
                  <a:pt x="133470" y="1719507"/>
                  <a:pt x="80082" y="1628218"/>
                </a:cubicBezTo>
                <a:cubicBezTo>
                  <a:pt x="26694" y="1536929"/>
                  <a:pt x="0" y="1428339"/>
                  <a:pt x="0" y="1302448"/>
                </a:cubicBezTo>
                <a:lnTo>
                  <a:pt x="322851" y="1302448"/>
                </a:lnTo>
                <a:cubicBezTo>
                  <a:pt x="322851" y="1413799"/>
                  <a:pt x="355730" y="1497766"/>
                  <a:pt x="421489" y="1554348"/>
                </a:cubicBezTo>
                <a:cubicBezTo>
                  <a:pt x="487248" y="1610930"/>
                  <a:pt x="572240" y="1639222"/>
                  <a:pt x="676465" y="1639222"/>
                </a:cubicBezTo>
                <a:cubicBezTo>
                  <a:pt x="738569" y="1639222"/>
                  <a:pt x="795310" y="1627712"/>
                  <a:pt x="846686" y="1604692"/>
                </a:cubicBezTo>
                <a:cubicBezTo>
                  <a:pt x="898062" y="1581673"/>
                  <a:pt x="938994" y="1548064"/>
                  <a:pt x="969481" y="1503866"/>
                </a:cubicBezTo>
                <a:cubicBezTo>
                  <a:pt x="999967" y="1459667"/>
                  <a:pt x="1015211" y="1405885"/>
                  <a:pt x="1015211" y="1342519"/>
                </a:cubicBezTo>
                <a:cubicBezTo>
                  <a:pt x="1015211" y="1262720"/>
                  <a:pt x="988063" y="1198690"/>
                  <a:pt x="933768" y="1150429"/>
                </a:cubicBezTo>
                <a:cubicBezTo>
                  <a:pt x="879473" y="1102168"/>
                  <a:pt x="804433" y="1078038"/>
                  <a:pt x="708648" y="1078038"/>
                </a:cubicBezTo>
                <a:lnTo>
                  <a:pt x="435806" y="1078038"/>
                </a:lnTo>
                <a:lnTo>
                  <a:pt x="435806" y="804762"/>
                </a:lnTo>
                <a:lnTo>
                  <a:pt x="708648" y="804762"/>
                </a:lnTo>
                <a:cubicBezTo>
                  <a:pt x="787869" y="804762"/>
                  <a:pt x="854226" y="781775"/>
                  <a:pt x="907718" y="735802"/>
                </a:cubicBezTo>
                <a:cubicBezTo>
                  <a:pt x="961212" y="689829"/>
                  <a:pt x="987958" y="629598"/>
                  <a:pt x="987958" y="555110"/>
                </a:cubicBezTo>
                <a:cubicBezTo>
                  <a:pt x="987958" y="501236"/>
                  <a:pt x="974049" y="454375"/>
                  <a:pt x="946231" y="414528"/>
                </a:cubicBezTo>
                <a:cubicBezTo>
                  <a:pt x="918413" y="374681"/>
                  <a:pt x="880768" y="343655"/>
                  <a:pt x="833296" y="321451"/>
                </a:cubicBezTo>
                <a:cubicBezTo>
                  <a:pt x="785824" y="299246"/>
                  <a:pt x="733547" y="288144"/>
                  <a:pt x="676465" y="288144"/>
                </a:cubicBezTo>
                <a:cubicBezTo>
                  <a:pt x="584282" y="288144"/>
                  <a:pt x="507250" y="317553"/>
                  <a:pt x="445370" y="376371"/>
                </a:cubicBezTo>
                <a:cubicBezTo>
                  <a:pt x="383489" y="435188"/>
                  <a:pt x="352549" y="519680"/>
                  <a:pt x="352549" y="629848"/>
                </a:cubicBezTo>
                <a:lnTo>
                  <a:pt x="34667" y="629848"/>
                </a:lnTo>
                <a:cubicBezTo>
                  <a:pt x="34667" y="505456"/>
                  <a:pt x="60375" y="397405"/>
                  <a:pt x="111791" y="305695"/>
                </a:cubicBezTo>
                <a:cubicBezTo>
                  <a:pt x="163207" y="213985"/>
                  <a:pt x="237629" y="140108"/>
                  <a:pt x="335058" y="84065"/>
                </a:cubicBezTo>
                <a:cubicBezTo>
                  <a:pt x="432486" y="28021"/>
                  <a:pt x="547932" y="0"/>
                  <a:pt x="68139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20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21" grpId="0" animBg="1"/>
      <p:bldP spid="21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6B0D179-6D7C-4A24-8C9E-36BAA239F1B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21916" y="854804"/>
            <a:ext cx="1715279" cy="1715278"/>
          </a:xfrm>
          <a:custGeom>
            <a:avLst/>
            <a:gdLst>
              <a:gd name="connsiteX0" fmla="*/ 857639 w 1715279"/>
              <a:gd name="connsiteY0" fmla="*/ 0 h 1715278"/>
              <a:gd name="connsiteX1" fmla="*/ 1715279 w 1715279"/>
              <a:gd name="connsiteY1" fmla="*/ 857640 h 1715278"/>
              <a:gd name="connsiteX2" fmla="*/ 857640 w 1715279"/>
              <a:gd name="connsiteY2" fmla="*/ 1715278 h 1715278"/>
              <a:gd name="connsiteX3" fmla="*/ 0 w 1715279"/>
              <a:gd name="connsiteY3" fmla="*/ 857639 h 171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279" h="1715278">
                <a:moveTo>
                  <a:pt x="857639" y="0"/>
                </a:moveTo>
                <a:lnTo>
                  <a:pt x="1715279" y="857640"/>
                </a:lnTo>
                <a:lnTo>
                  <a:pt x="857640" y="1715278"/>
                </a:lnTo>
                <a:lnTo>
                  <a:pt x="0" y="857639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CC08E04-97F9-462B-A5A9-04EED92B76C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767110" y="3424886"/>
            <a:ext cx="3424890" cy="3433114"/>
          </a:xfrm>
          <a:custGeom>
            <a:avLst/>
            <a:gdLst>
              <a:gd name="connsiteX0" fmla="*/ 0 w 3424890"/>
              <a:gd name="connsiteY0" fmla="*/ 0 h 3424886"/>
              <a:gd name="connsiteX1" fmla="*/ 3424890 w 3424890"/>
              <a:gd name="connsiteY1" fmla="*/ 0 h 3424886"/>
              <a:gd name="connsiteX2" fmla="*/ 3424890 w 3424890"/>
              <a:gd name="connsiteY2" fmla="*/ 3424886 h 3424886"/>
              <a:gd name="connsiteX3" fmla="*/ 0 w 3424890"/>
              <a:gd name="connsiteY3" fmla="*/ 0 h 34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890" h="3424886">
                <a:moveTo>
                  <a:pt x="0" y="0"/>
                </a:moveTo>
                <a:lnTo>
                  <a:pt x="3424890" y="0"/>
                </a:lnTo>
                <a:lnTo>
                  <a:pt x="3424890" y="3424886"/>
                </a:lnTo>
                <a:cubicBezTo>
                  <a:pt x="1533595" y="3424886"/>
                  <a:pt x="0" y="1891295"/>
                  <a:pt x="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2CDD081-3BB1-46F0-A3FD-1759638DFD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42220" y="3424886"/>
            <a:ext cx="3424890" cy="3433114"/>
          </a:xfrm>
          <a:custGeom>
            <a:avLst/>
            <a:gdLst>
              <a:gd name="connsiteX0" fmla="*/ 0 w 3424890"/>
              <a:gd name="connsiteY0" fmla="*/ 0 h 3424886"/>
              <a:gd name="connsiteX1" fmla="*/ 3424890 w 3424890"/>
              <a:gd name="connsiteY1" fmla="*/ 0 h 3424886"/>
              <a:gd name="connsiteX2" fmla="*/ 3424890 w 3424890"/>
              <a:gd name="connsiteY2" fmla="*/ 3424886 h 3424886"/>
              <a:gd name="connsiteX3" fmla="*/ 0 w 3424890"/>
              <a:gd name="connsiteY3" fmla="*/ 0 h 34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890" h="3424886">
                <a:moveTo>
                  <a:pt x="0" y="0"/>
                </a:moveTo>
                <a:lnTo>
                  <a:pt x="3424890" y="0"/>
                </a:lnTo>
                <a:lnTo>
                  <a:pt x="3424890" y="3424886"/>
                </a:lnTo>
                <a:cubicBezTo>
                  <a:pt x="1533596" y="3424886"/>
                  <a:pt x="0" y="1891295"/>
                  <a:pt x="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7726FAC-D7BE-499B-A2FF-A72CCB41136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2220" y="0"/>
            <a:ext cx="3424890" cy="3424886"/>
          </a:xfrm>
          <a:custGeom>
            <a:avLst/>
            <a:gdLst>
              <a:gd name="connsiteX0" fmla="*/ 0 w 3424890"/>
              <a:gd name="connsiteY0" fmla="*/ 0 h 3424886"/>
              <a:gd name="connsiteX1" fmla="*/ 3424890 w 3424890"/>
              <a:gd name="connsiteY1" fmla="*/ 0 h 3424886"/>
              <a:gd name="connsiteX2" fmla="*/ 3424890 w 3424890"/>
              <a:gd name="connsiteY2" fmla="*/ 3424886 h 3424886"/>
              <a:gd name="connsiteX3" fmla="*/ 0 w 3424890"/>
              <a:gd name="connsiteY3" fmla="*/ 0 h 34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890" h="3424886">
                <a:moveTo>
                  <a:pt x="0" y="0"/>
                </a:moveTo>
                <a:lnTo>
                  <a:pt x="3424890" y="0"/>
                </a:lnTo>
                <a:lnTo>
                  <a:pt x="3424890" y="3424886"/>
                </a:lnTo>
                <a:cubicBezTo>
                  <a:pt x="1533596" y="3424886"/>
                  <a:pt x="0" y="1891295"/>
                  <a:pt x="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5E-6 -0.1861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4.81481E-6 L -2.70833E-6 0.16944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4.81481E-6 L -2.70833E-6 0.16944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 L 5E-6 -0.18611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3" grpId="0" animBg="1"/>
      <p:bldP spid="13" grpId="1" animBg="1"/>
      <p:bldP spid="11" grpId="0" animBg="1"/>
      <p:bldP spid="11" grpId="1" animBg="1"/>
      <p:bldP spid="9" grpId="0" animBg="1"/>
      <p:bldP spid="9" grpId="1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A52B0AD-F5C4-4CD5-8689-8C13A229A2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4A0212-0F2A-49E5-9D64-72699220A16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71653" y="1939022"/>
            <a:ext cx="2610972" cy="2811816"/>
          </a:xfrm>
          <a:custGeom>
            <a:avLst/>
            <a:gdLst>
              <a:gd name="connsiteX0" fmla="*/ 1305486 w 2610972"/>
              <a:gd name="connsiteY0" fmla="*/ 0 h 2811816"/>
              <a:gd name="connsiteX1" fmla="*/ 2610972 w 2610972"/>
              <a:gd name="connsiteY1" fmla="*/ 703213 h 2811816"/>
              <a:gd name="connsiteX2" fmla="*/ 2610972 w 2610972"/>
              <a:gd name="connsiteY2" fmla="*/ 2811816 h 2811816"/>
              <a:gd name="connsiteX3" fmla="*/ 1305486 w 2610972"/>
              <a:gd name="connsiteY3" fmla="*/ 2108603 h 2811816"/>
              <a:gd name="connsiteX4" fmla="*/ 0 w 2610972"/>
              <a:gd name="connsiteY4" fmla="*/ 2811816 h 2811816"/>
              <a:gd name="connsiteX5" fmla="*/ 0 w 2610972"/>
              <a:gd name="connsiteY5" fmla="*/ 703213 h 281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0972" h="2811816">
                <a:moveTo>
                  <a:pt x="1305486" y="0"/>
                </a:moveTo>
                <a:lnTo>
                  <a:pt x="2610972" y="703213"/>
                </a:lnTo>
                <a:lnTo>
                  <a:pt x="2610972" y="2811816"/>
                </a:lnTo>
                <a:lnTo>
                  <a:pt x="1305486" y="2108603"/>
                </a:lnTo>
                <a:lnTo>
                  <a:pt x="0" y="2811816"/>
                </a:lnTo>
                <a:lnTo>
                  <a:pt x="0" y="7032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C96B8FE-7C89-43A4-A0BF-5E4DEA59BB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90515" y="950889"/>
            <a:ext cx="2610972" cy="2811816"/>
          </a:xfrm>
          <a:custGeom>
            <a:avLst/>
            <a:gdLst>
              <a:gd name="connsiteX0" fmla="*/ 1305486 w 2610972"/>
              <a:gd name="connsiteY0" fmla="*/ 0 h 2811816"/>
              <a:gd name="connsiteX1" fmla="*/ 2610972 w 2610972"/>
              <a:gd name="connsiteY1" fmla="*/ 703213 h 2811816"/>
              <a:gd name="connsiteX2" fmla="*/ 2610972 w 2610972"/>
              <a:gd name="connsiteY2" fmla="*/ 2811816 h 2811816"/>
              <a:gd name="connsiteX3" fmla="*/ 1305486 w 2610972"/>
              <a:gd name="connsiteY3" fmla="*/ 2108603 h 2811816"/>
              <a:gd name="connsiteX4" fmla="*/ 0 w 2610972"/>
              <a:gd name="connsiteY4" fmla="*/ 2811816 h 2811816"/>
              <a:gd name="connsiteX5" fmla="*/ 0 w 2610972"/>
              <a:gd name="connsiteY5" fmla="*/ 703213 h 281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0972" h="2811816">
                <a:moveTo>
                  <a:pt x="1305486" y="0"/>
                </a:moveTo>
                <a:lnTo>
                  <a:pt x="2610972" y="703213"/>
                </a:lnTo>
                <a:lnTo>
                  <a:pt x="2610972" y="2811816"/>
                </a:lnTo>
                <a:lnTo>
                  <a:pt x="1305486" y="2108603"/>
                </a:lnTo>
                <a:lnTo>
                  <a:pt x="0" y="2811816"/>
                </a:lnTo>
                <a:lnTo>
                  <a:pt x="0" y="7032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1B4DB3-3068-41CE-972C-BDDAF79BA6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09379" y="1939022"/>
            <a:ext cx="2610972" cy="2811816"/>
          </a:xfrm>
          <a:custGeom>
            <a:avLst/>
            <a:gdLst>
              <a:gd name="connsiteX0" fmla="*/ 1305486 w 2610972"/>
              <a:gd name="connsiteY0" fmla="*/ 0 h 2811816"/>
              <a:gd name="connsiteX1" fmla="*/ 2610972 w 2610972"/>
              <a:gd name="connsiteY1" fmla="*/ 703213 h 2811816"/>
              <a:gd name="connsiteX2" fmla="*/ 2610972 w 2610972"/>
              <a:gd name="connsiteY2" fmla="*/ 2811816 h 2811816"/>
              <a:gd name="connsiteX3" fmla="*/ 1305486 w 2610972"/>
              <a:gd name="connsiteY3" fmla="*/ 2108603 h 2811816"/>
              <a:gd name="connsiteX4" fmla="*/ 0 w 2610972"/>
              <a:gd name="connsiteY4" fmla="*/ 2811816 h 2811816"/>
              <a:gd name="connsiteX5" fmla="*/ 0 w 2610972"/>
              <a:gd name="connsiteY5" fmla="*/ 703213 h 2811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0972" h="2811816">
                <a:moveTo>
                  <a:pt x="1305486" y="0"/>
                </a:moveTo>
                <a:lnTo>
                  <a:pt x="2610972" y="703213"/>
                </a:lnTo>
                <a:lnTo>
                  <a:pt x="2610972" y="2811816"/>
                </a:lnTo>
                <a:lnTo>
                  <a:pt x="1305486" y="2108603"/>
                </a:lnTo>
                <a:lnTo>
                  <a:pt x="0" y="2811816"/>
                </a:lnTo>
                <a:lnTo>
                  <a:pt x="0" y="7032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7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49333" decel="5066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4.16667E-7 0.0724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49333" decel="50667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0 L -4.16667E-7 0.0724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49333" decel="50667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0 L -4.16667E-7 0.0724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F52F9D4-3DB2-4B79-B913-1E7D0B361D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7300" y="0"/>
            <a:ext cx="4584700" cy="6886267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709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C3B7B12-00F1-4B05-AE9D-D7ECE7EB2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3158" y="1456083"/>
            <a:ext cx="3945834" cy="3945834"/>
          </a:xfrm>
          <a:custGeom>
            <a:avLst/>
            <a:gdLst>
              <a:gd name="connsiteX0" fmla="*/ 1972917 w 3945834"/>
              <a:gd name="connsiteY0" fmla="*/ 0 h 3945834"/>
              <a:gd name="connsiteX1" fmla="*/ 3945834 w 3945834"/>
              <a:gd name="connsiteY1" fmla="*/ 1972917 h 3945834"/>
              <a:gd name="connsiteX2" fmla="*/ 1972917 w 3945834"/>
              <a:gd name="connsiteY2" fmla="*/ 3945834 h 3945834"/>
              <a:gd name="connsiteX3" fmla="*/ 0 w 3945834"/>
              <a:gd name="connsiteY3" fmla="*/ 1972917 h 3945834"/>
              <a:gd name="connsiteX4" fmla="*/ 1972917 w 3945834"/>
              <a:gd name="connsiteY4" fmla="*/ 0 h 394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5834" h="3945834">
                <a:moveTo>
                  <a:pt x="1972917" y="0"/>
                </a:moveTo>
                <a:cubicBezTo>
                  <a:pt x="3062529" y="0"/>
                  <a:pt x="3945834" y="883305"/>
                  <a:pt x="3945834" y="1972917"/>
                </a:cubicBezTo>
                <a:cubicBezTo>
                  <a:pt x="3945834" y="3062529"/>
                  <a:pt x="3062529" y="3945834"/>
                  <a:pt x="1972917" y="3945834"/>
                </a:cubicBezTo>
                <a:cubicBezTo>
                  <a:pt x="883305" y="3945834"/>
                  <a:pt x="0" y="3062529"/>
                  <a:pt x="0" y="1972917"/>
                </a:cubicBezTo>
                <a:cubicBezTo>
                  <a:pt x="0" y="883305"/>
                  <a:pt x="883305" y="0"/>
                  <a:pt x="197291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996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E35C564-E6D5-44E2-E7F1-E510D4B1EF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6792" y="3429002"/>
            <a:ext cx="5398416" cy="2879725"/>
          </a:xfrm>
          <a:custGeom>
            <a:avLst/>
            <a:gdLst>
              <a:gd name="connsiteX0" fmla="*/ 2699208 w 5398416"/>
              <a:gd name="connsiteY0" fmla="*/ 0 h 2879725"/>
              <a:gd name="connsiteX1" fmla="*/ 5398416 w 5398416"/>
              <a:gd name="connsiteY1" fmla="*/ 2879725 h 2879725"/>
              <a:gd name="connsiteX2" fmla="*/ 0 w 5398416"/>
              <a:gd name="connsiteY2" fmla="*/ 2879725 h 287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8416" h="2879725">
                <a:moveTo>
                  <a:pt x="2699208" y="0"/>
                </a:moveTo>
                <a:lnTo>
                  <a:pt x="5398416" y="2879725"/>
                </a:lnTo>
                <a:lnTo>
                  <a:pt x="0" y="287972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</a:t>
            </a:r>
            <a:r>
              <a:rPr lang="en-US" dirty="0" err="1"/>
              <a:t>placholder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0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B61BC8E-3DE7-4326-A88B-0BD84E7057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2800" y="200025"/>
            <a:ext cx="6108700" cy="6108700"/>
          </a:xfrm>
          <a:custGeom>
            <a:avLst/>
            <a:gdLst>
              <a:gd name="connsiteX0" fmla="*/ 0 w 6108700"/>
              <a:gd name="connsiteY0" fmla="*/ 0 h 6108700"/>
              <a:gd name="connsiteX1" fmla="*/ 6108700 w 6108700"/>
              <a:gd name="connsiteY1" fmla="*/ 0 h 6108700"/>
              <a:gd name="connsiteX2" fmla="*/ 6108700 w 6108700"/>
              <a:gd name="connsiteY2" fmla="*/ 6108700 h 6108700"/>
              <a:gd name="connsiteX3" fmla="*/ 0 w 6108700"/>
              <a:gd name="connsiteY3" fmla="*/ 6108700 h 61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8700" h="6108700">
                <a:moveTo>
                  <a:pt x="0" y="0"/>
                </a:moveTo>
                <a:lnTo>
                  <a:pt x="6108700" y="0"/>
                </a:lnTo>
                <a:lnTo>
                  <a:pt x="6108700" y="6108700"/>
                </a:lnTo>
                <a:lnTo>
                  <a:pt x="0" y="61087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96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DE8EC4-D6AB-03CC-C678-D3F17676B5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876" y="1342926"/>
            <a:ext cx="7948838" cy="1695548"/>
          </a:xfrm>
          <a:custGeom>
            <a:avLst/>
            <a:gdLst>
              <a:gd name="connsiteX0" fmla="*/ 0 w 7948838"/>
              <a:gd name="connsiteY0" fmla="*/ 0 h 1695548"/>
              <a:gd name="connsiteX1" fmla="*/ 7948838 w 7948838"/>
              <a:gd name="connsiteY1" fmla="*/ 0 h 1695548"/>
              <a:gd name="connsiteX2" fmla="*/ 7948838 w 7948838"/>
              <a:gd name="connsiteY2" fmla="*/ 1695548 h 1695548"/>
              <a:gd name="connsiteX3" fmla="*/ 0 w 7948838"/>
              <a:gd name="connsiteY3" fmla="*/ 1695548 h 16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8838" h="1695548">
                <a:moveTo>
                  <a:pt x="0" y="0"/>
                </a:moveTo>
                <a:lnTo>
                  <a:pt x="7948838" y="0"/>
                </a:lnTo>
                <a:lnTo>
                  <a:pt x="7948838" y="1695548"/>
                </a:lnTo>
                <a:lnTo>
                  <a:pt x="0" y="16955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6918E7-1E6B-6261-12E1-A7FA381878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53714" y="1342926"/>
            <a:ext cx="3338286" cy="1695548"/>
          </a:xfrm>
          <a:custGeom>
            <a:avLst/>
            <a:gdLst>
              <a:gd name="connsiteX0" fmla="*/ 847774 w 3338286"/>
              <a:gd name="connsiteY0" fmla="*/ 0 h 1695548"/>
              <a:gd name="connsiteX1" fmla="*/ 2490512 w 3338286"/>
              <a:gd name="connsiteY1" fmla="*/ 0 h 1695548"/>
              <a:gd name="connsiteX2" fmla="*/ 3338286 w 3338286"/>
              <a:gd name="connsiteY2" fmla="*/ 847774 h 1695548"/>
              <a:gd name="connsiteX3" fmla="*/ 2490512 w 3338286"/>
              <a:gd name="connsiteY3" fmla="*/ 1695548 h 1695548"/>
              <a:gd name="connsiteX4" fmla="*/ 847774 w 3338286"/>
              <a:gd name="connsiteY4" fmla="*/ 1695548 h 1695548"/>
              <a:gd name="connsiteX5" fmla="*/ 0 w 3338286"/>
              <a:gd name="connsiteY5" fmla="*/ 847774 h 1695548"/>
              <a:gd name="connsiteX6" fmla="*/ 847774 w 3338286"/>
              <a:gd name="connsiteY6" fmla="*/ 0 h 169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8286" h="1695548">
                <a:moveTo>
                  <a:pt x="847774" y="0"/>
                </a:moveTo>
                <a:lnTo>
                  <a:pt x="2490512" y="0"/>
                </a:lnTo>
                <a:cubicBezTo>
                  <a:pt x="2958725" y="0"/>
                  <a:pt x="3338286" y="379561"/>
                  <a:pt x="3338286" y="847774"/>
                </a:cubicBezTo>
                <a:cubicBezTo>
                  <a:pt x="3338286" y="1315987"/>
                  <a:pt x="2958725" y="1695548"/>
                  <a:pt x="2490512" y="1695548"/>
                </a:cubicBezTo>
                <a:lnTo>
                  <a:pt x="847774" y="1695548"/>
                </a:lnTo>
                <a:cubicBezTo>
                  <a:pt x="379561" y="1695548"/>
                  <a:pt x="0" y="1315987"/>
                  <a:pt x="0" y="847774"/>
                </a:cubicBezTo>
                <a:cubicBezTo>
                  <a:pt x="0" y="379561"/>
                  <a:pt x="379561" y="0"/>
                  <a:pt x="84777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914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124EA941-B420-4E73-AC1F-C34473C8C3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9214" y="4627265"/>
            <a:ext cx="991171" cy="991170"/>
          </a:xfrm>
          <a:custGeom>
            <a:avLst/>
            <a:gdLst>
              <a:gd name="connsiteX0" fmla="*/ 529663 w 991171"/>
              <a:gd name="connsiteY0" fmla="*/ 1206 h 991170"/>
              <a:gd name="connsiteX1" fmla="*/ 924500 w 991171"/>
              <a:gd name="connsiteY1" fmla="*/ 247479 h 991170"/>
              <a:gd name="connsiteX2" fmla="*/ 743692 w 991171"/>
              <a:gd name="connsiteY2" fmla="*/ 924498 h 991170"/>
              <a:gd name="connsiteX3" fmla="*/ 66672 w 991171"/>
              <a:gd name="connsiteY3" fmla="*/ 743693 h 991170"/>
              <a:gd name="connsiteX4" fmla="*/ 247480 w 991171"/>
              <a:gd name="connsiteY4" fmla="*/ 66674 h 991170"/>
              <a:gd name="connsiteX5" fmla="*/ 529663 w 991171"/>
              <a:gd name="connsiteY5" fmla="*/ 1206 h 99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1171" h="991170">
                <a:moveTo>
                  <a:pt x="529663" y="1206"/>
                </a:moveTo>
                <a:cubicBezTo>
                  <a:pt x="688341" y="12288"/>
                  <a:pt x="838859" y="99428"/>
                  <a:pt x="924500" y="247479"/>
                </a:cubicBezTo>
                <a:cubicBezTo>
                  <a:pt x="1061525" y="484361"/>
                  <a:pt x="980574" y="787473"/>
                  <a:pt x="743692" y="924498"/>
                </a:cubicBezTo>
                <a:cubicBezTo>
                  <a:pt x="506810" y="1061524"/>
                  <a:pt x="203697" y="980574"/>
                  <a:pt x="66672" y="743693"/>
                </a:cubicBezTo>
                <a:cubicBezTo>
                  <a:pt x="-70353" y="506811"/>
                  <a:pt x="10598" y="203699"/>
                  <a:pt x="247480" y="66674"/>
                </a:cubicBezTo>
                <a:cubicBezTo>
                  <a:pt x="336311" y="15289"/>
                  <a:pt x="434456" y="-5443"/>
                  <a:pt x="529663" y="120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75632AD-D51F-4FBB-8CA0-732D9F2688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26786" y="4627265"/>
            <a:ext cx="991171" cy="991170"/>
          </a:xfrm>
          <a:custGeom>
            <a:avLst/>
            <a:gdLst>
              <a:gd name="connsiteX0" fmla="*/ 529663 w 991171"/>
              <a:gd name="connsiteY0" fmla="*/ 1206 h 991170"/>
              <a:gd name="connsiteX1" fmla="*/ 924500 w 991171"/>
              <a:gd name="connsiteY1" fmla="*/ 247479 h 991170"/>
              <a:gd name="connsiteX2" fmla="*/ 743692 w 991171"/>
              <a:gd name="connsiteY2" fmla="*/ 924498 h 991170"/>
              <a:gd name="connsiteX3" fmla="*/ 66672 w 991171"/>
              <a:gd name="connsiteY3" fmla="*/ 743693 h 991170"/>
              <a:gd name="connsiteX4" fmla="*/ 247480 w 991171"/>
              <a:gd name="connsiteY4" fmla="*/ 66674 h 991170"/>
              <a:gd name="connsiteX5" fmla="*/ 529663 w 991171"/>
              <a:gd name="connsiteY5" fmla="*/ 1206 h 99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1171" h="991170">
                <a:moveTo>
                  <a:pt x="529663" y="1206"/>
                </a:moveTo>
                <a:cubicBezTo>
                  <a:pt x="688341" y="12288"/>
                  <a:pt x="838859" y="99428"/>
                  <a:pt x="924500" y="247479"/>
                </a:cubicBezTo>
                <a:cubicBezTo>
                  <a:pt x="1061525" y="484361"/>
                  <a:pt x="980574" y="787473"/>
                  <a:pt x="743692" y="924498"/>
                </a:cubicBezTo>
                <a:cubicBezTo>
                  <a:pt x="506810" y="1061524"/>
                  <a:pt x="203697" y="980574"/>
                  <a:pt x="66672" y="743693"/>
                </a:cubicBezTo>
                <a:cubicBezTo>
                  <a:pt x="-70353" y="506811"/>
                  <a:pt x="10598" y="203699"/>
                  <a:pt x="247480" y="66674"/>
                </a:cubicBezTo>
                <a:cubicBezTo>
                  <a:pt x="336311" y="15289"/>
                  <a:pt x="434456" y="-5443"/>
                  <a:pt x="529663" y="120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0FC7078F-CE0F-4111-A6C6-32BE44CB93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46225" y="4627265"/>
            <a:ext cx="991171" cy="991170"/>
          </a:xfrm>
          <a:custGeom>
            <a:avLst/>
            <a:gdLst>
              <a:gd name="connsiteX0" fmla="*/ 529663 w 991171"/>
              <a:gd name="connsiteY0" fmla="*/ 1206 h 991170"/>
              <a:gd name="connsiteX1" fmla="*/ 924500 w 991171"/>
              <a:gd name="connsiteY1" fmla="*/ 247479 h 991170"/>
              <a:gd name="connsiteX2" fmla="*/ 743692 w 991171"/>
              <a:gd name="connsiteY2" fmla="*/ 924498 h 991170"/>
              <a:gd name="connsiteX3" fmla="*/ 66672 w 991171"/>
              <a:gd name="connsiteY3" fmla="*/ 743693 h 991170"/>
              <a:gd name="connsiteX4" fmla="*/ 247480 w 991171"/>
              <a:gd name="connsiteY4" fmla="*/ 66674 h 991170"/>
              <a:gd name="connsiteX5" fmla="*/ 529663 w 991171"/>
              <a:gd name="connsiteY5" fmla="*/ 1206 h 99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1171" h="991170">
                <a:moveTo>
                  <a:pt x="529663" y="1206"/>
                </a:moveTo>
                <a:cubicBezTo>
                  <a:pt x="688341" y="12288"/>
                  <a:pt x="838859" y="99428"/>
                  <a:pt x="924500" y="247479"/>
                </a:cubicBezTo>
                <a:cubicBezTo>
                  <a:pt x="1061525" y="484361"/>
                  <a:pt x="980574" y="787473"/>
                  <a:pt x="743692" y="924498"/>
                </a:cubicBezTo>
                <a:cubicBezTo>
                  <a:pt x="506810" y="1061524"/>
                  <a:pt x="203697" y="980574"/>
                  <a:pt x="66672" y="743693"/>
                </a:cubicBezTo>
                <a:cubicBezTo>
                  <a:pt x="-70353" y="506811"/>
                  <a:pt x="10598" y="203699"/>
                  <a:pt x="247480" y="66674"/>
                </a:cubicBezTo>
                <a:cubicBezTo>
                  <a:pt x="336311" y="15289"/>
                  <a:pt x="434456" y="-5443"/>
                  <a:pt x="529663" y="120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5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802D015-92F1-406B-923F-14BDFC3D4C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9490" y="1536440"/>
            <a:ext cx="964042" cy="964040"/>
          </a:xfrm>
          <a:custGeom>
            <a:avLst/>
            <a:gdLst>
              <a:gd name="connsiteX0" fmla="*/ 482021 w 964042"/>
              <a:gd name="connsiteY0" fmla="*/ 0 h 964040"/>
              <a:gd name="connsiteX1" fmla="*/ 964042 w 964042"/>
              <a:gd name="connsiteY1" fmla="*/ 482020 h 964040"/>
              <a:gd name="connsiteX2" fmla="*/ 482021 w 964042"/>
              <a:gd name="connsiteY2" fmla="*/ 964040 h 964040"/>
              <a:gd name="connsiteX3" fmla="*/ 0 w 964042"/>
              <a:gd name="connsiteY3" fmla="*/ 482020 h 964040"/>
              <a:gd name="connsiteX4" fmla="*/ 482021 w 964042"/>
              <a:gd name="connsiteY4" fmla="*/ 0 h 96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042" h="964040">
                <a:moveTo>
                  <a:pt x="482021" y="0"/>
                </a:moveTo>
                <a:cubicBezTo>
                  <a:pt x="748234" y="0"/>
                  <a:pt x="964042" y="215808"/>
                  <a:pt x="964042" y="482020"/>
                </a:cubicBezTo>
                <a:cubicBezTo>
                  <a:pt x="964042" y="748232"/>
                  <a:pt x="748234" y="964040"/>
                  <a:pt x="482021" y="964040"/>
                </a:cubicBezTo>
                <a:cubicBezTo>
                  <a:pt x="215808" y="964040"/>
                  <a:pt x="0" y="748232"/>
                  <a:pt x="0" y="482020"/>
                </a:cubicBezTo>
                <a:cubicBezTo>
                  <a:pt x="0" y="215808"/>
                  <a:pt x="215808" y="0"/>
                  <a:pt x="48202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id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CD59E3-343E-407F-A311-C35668D6DC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34998" y="2973270"/>
            <a:ext cx="964042" cy="964040"/>
          </a:xfrm>
          <a:custGeom>
            <a:avLst/>
            <a:gdLst>
              <a:gd name="connsiteX0" fmla="*/ 482021 w 964042"/>
              <a:gd name="connsiteY0" fmla="*/ 0 h 964040"/>
              <a:gd name="connsiteX1" fmla="*/ 964042 w 964042"/>
              <a:gd name="connsiteY1" fmla="*/ 482020 h 964040"/>
              <a:gd name="connsiteX2" fmla="*/ 482021 w 964042"/>
              <a:gd name="connsiteY2" fmla="*/ 964040 h 964040"/>
              <a:gd name="connsiteX3" fmla="*/ 0 w 964042"/>
              <a:gd name="connsiteY3" fmla="*/ 482020 h 964040"/>
              <a:gd name="connsiteX4" fmla="*/ 482021 w 964042"/>
              <a:gd name="connsiteY4" fmla="*/ 0 h 96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042" h="964040">
                <a:moveTo>
                  <a:pt x="482021" y="0"/>
                </a:moveTo>
                <a:cubicBezTo>
                  <a:pt x="748234" y="0"/>
                  <a:pt x="964042" y="215808"/>
                  <a:pt x="964042" y="482020"/>
                </a:cubicBezTo>
                <a:cubicBezTo>
                  <a:pt x="964042" y="748232"/>
                  <a:pt x="748234" y="964040"/>
                  <a:pt x="482021" y="964040"/>
                </a:cubicBezTo>
                <a:cubicBezTo>
                  <a:pt x="215808" y="964040"/>
                  <a:pt x="0" y="748232"/>
                  <a:pt x="0" y="482020"/>
                </a:cubicBezTo>
                <a:cubicBezTo>
                  <a:pt x="0" y="215808"/>
                  <a:pt x="215808" y="0"/>
                  <a:pt x="48202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258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3ABA14-5767-4C9E-A3C5-F659FA0170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07146" y="1347131"/>
            <a:ext cx="3579457" cy="5510868"/>
          </a:xfrm>
          <a:custGeom>
            <a:avLst/>
            <a:gdLst>
              <a:gd name="connsiteX0" fmla="*/ 0 w 3429002"/>
              <a:gd name="connsiteY0" fmla="*/ 0 h 5279230"/>
              <a:gd name="connsiteX1" fmla="*/ 3429002 w 3429002"/>
              <a:gd name="connsiteY1" fmla="*/ 0 h 5279230"/>
              <a:gd name="connsiteX2" fmla="*/ 3429002 w 3429002"/>
              <a:gd name="connsiteY2" fmla="*/ 5279230 h 5279230"/>
              <a:gd name="connsiteX3" fmla="*/ 0 w 3429002"/>
              <a:gd name="connsiteY3" fmla="*/ 5279230 h 527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2" h="5279230">
                <a:moveTo>
                  <a:pt x="0" y="0"/>
                </a:moveTo>
                <a:lnTo>
                  <a:pt x="3429002" y="0"/>
                </a:lnTo>
                <a:lnTo>
                  <a:pt x="3429002" y="5279230"/>
                </a:lnTo>
                <a:lnTo>
                  <a:pt x="0" y="5279230"/>
                </a:lnTo>
                <a:close/>
              </a:path>
            </a:pathLst>
          </a:custGeom>
          <a:effectLst>
            <a:outerShdw blurRad="762000" sx="90000" sy="90000" algn="c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BB5D41-9105-4C74-8314-EC566F0CA92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914400"/>
            <a:ext cx="6096000" cy="5943600"/>
          </a:xfrm>
          <a:prstGeom prst="rect">
            <a:avLst/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b="0" i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65671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BA2FACF-78A2-90CA-DDC7-B3D90B015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5673" y="801674"/>
            <a:ext cx="6056329" cy="6056327"/>
          </a:xfrm>
          <a:custGeom>
            <a:avLst/>
            <a:gdLst>
              <a:gd name="connsiteX0" fmla="*/ 6056329 w 6056329"/>
              <a:gd name="connsiteY0" fmla="*/ 5663381 h 6056327"/>
              <a:gd name="connsiteX1" fmla="*/ 6056329 w 6056329"/>
              <a:gd name="connsiteY1" fmla="*/ 6056326 h 6056327"/>
              <a:gd name="connsiteX2" fmla="*/ 5663384 w 6056329"/>
              <a:gd name="connsiteY2" fmla="*/ 6056326 h 6056327"/>
              <a:gd name="connsiteX3" fmla="*/ 6056329 w 6056329"/>
              <a:gd name="connsiteY3" fmla="*/ 4719484 h 6056327"/>
              <a:gd name="connsiteX4" fmla="*/ 6056329 w 6056329"/>
              <a:gd name="connsiteY4" fmla="*/ 5425531 h 6056327"/>
              <a:gd name="connsiteX5" fmla="*/ 5425533 w 6056329"/>
              <a:gd name="connsiteY5" fmla="*/ 6056327 h 6056327"/>
              <a:gd name="connsiteX6" fmla="*/ 4719486 w 6056329"/>
              <a:gd name="connsiteY6" fmla="*/ 6056327 h 6056327"/>
              <a:gd name="connsiteX7" fmla="*/ 6056329 w 6056329"/>
              <a:gd name="connsiteY7" fmla="*/ 3775586 h 6056327"/>
              <a:gd name="connsiteX8" fmla="*/ 6056329 w 6056329"/>
              <a:gd name="connsiteY8" fmla="*/ 4481633 h 6056327"/>
              <a:gd name="connsiteX9" fmla="*/ 4481635 w 6056329"/>
              <a:gd name="connsiteY9" fmla="*/ 6056327 h 6056327"/>
              <a:gd name="connsiteX10" fmla="*/ 3775588 w 6056329"/>
              <a:gd name="connsiteY10" fmla="*/ 6056327 h 6056327"/>
              <a:gd name="connsiteX11" fmla="*/ 6056329 w 6056329"/>
              <a:gd name="connsiteY11" fmla="*/ 2831689 h 6056327"/>
              <a:gd name="connsiteX12" fmla="*/ 6056329 w 6056329"/>
              <a:gd name="connsiteY12" fmla="*/ 3537736 h 6056327"/>
              <a:gd name="connsiteX13" fmla="*/ 3537738 w 6056329"/>
              <a:gd name="connsiteY13" fmla="*/ 6056327 h 6056327"/>
              <a:gd name="connsiteX14" fmla="*/ 2831691 w 6056329"/>
              <a:gd name="connsiteY14" fmla="*/ 6056327 h 6056327"/>
              <a:gd name="connsiteX15" fmla="*/ 6056329 w 6056329"/>
              <a:gd name="connsiteY15" fmla="*/ 1887792 h 6056327"/>
              <a:gd name="connsiteX16" fmla="*/ 6056329 w 6056329"/>
              <a:gd name="connsiteY16" fmla="*/ 2593839 h 6056327"/>
              <a:gd name="connsiteX17" fmla="*/ 2593841 w 6056329"/>
              <a:gd name="connsiteY17" fmla="*/ 6056327 h 6056327"/>
              <a:gd name="connsiteX18" fmla="*/ 1887794 w 6056329"/>
              <a:gd name="connsiteY18" fmla="*/ 6056327 h 6056327"/>
              <a:gd name="connsiteX19" fmla="*/ 6056329 w 6056329"/>
              <a:gd name="connsiteY19" fmla="*/ 943895 h 6056327"/>
              <a:gd name="connsiteX20" fmla="*/ 6056329 w 6056329"/>
              <a:gd name="connsiteY20" fmla="*/ 1649942 h 6056327"/>
              <a:gd name="connsiteX21" fmla="*/ 1649944 w 6056329"/>
              <a:gd name="connsiteY21" fmla="*/ 6056327 h 6056327"/>
              <a:gd name="connsiteX22" fmla="*/ 943897 w 6056329"/>
              <a:gd name="connsiteY22" fmla="*/ 6056327 h 6056327"/>
              <a:gd name="connsiteX23" fmla="*/ 6056327 w 6056329"/>
              <a:gd name="connsiteY23" fmla="*/ 0 h 6056327"/>
              <a:gd name="connsiteX24" fmla="*/ 6056327 w 6056329"/>
              <a:gd name="connsiteY24" fmla="*/ 706047 h 6056327"/>
              <a:gd name="connsiteX25" fmla="*/ 706047 w 6056329"/>
              <a:gd name="connsiteY25" fmla="*/ 6056326 h 6056327"/>
              <a:gd name="connsiteX26" fmla="*/ 0 w 6056329"/>
              <a:gd name="connsiteY26" fmla="*/ 6056326 h 605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56329" h="6056327">
                <a:moveTo>
                  <a:pt x="6056329" y="5663381"/>
                </a:moveTo>
                <a:lnTo>
                  <a:pt x="6056329" y="6056326"/>
                </a:lnTo>
                <a:lnTo>
                  <a:pt x="5663384" y="6056326"/>
                </a:lnTo>
                <a:close/>
                <a:moveTo>
                  <a:pt x="6056329" y="4719484"/>
                </a:moveTo>
                <a:lnTo>
                  <a:pt x="6056329" y="5425531"/>
                </a:lnTo>
                <a:lnTo>
                  <a:pt x="5425533" y="6056327"/>
                </a:lnTo>
                <a:lnTo>
                  <a:pt x="4719486" y="6056327"/>
                </a:lnTo>
                <a:close/>
                <a:moveTo>
                  <a:pt x="6056329" y="3775586"/>
                </a:moveTo>
                <a:lnTo>
                  <a:pt x="6056329" y="4481633"/>
                </a:lnTo>
                <a:lnTo>
                  <a:pt x="4481635" y="6056327"/>
                </a:lnTo>
                <a:lnTo>
                  <a:pt x="3775588" y="6056327"/>
                </a:lnTo>
                <a:close/>
                <a:moveTo>
                  <a:pt x="6056329" y="2831689"/>
                </a:moveTo>
                <a:lnTo>
                  <a:pt x="6056329" y="3537736"/>
                </a:lnTo>
                <a:lnTo>
                  <a:pt x="3537738" y="6056327"/>
                </a:lnTo>
                <a:lnTo>
                  <a:pt x="2831691" y="6056327"/>
                </a:lnTo>
                <a:close/>
                <a:moveTo>
                  <a:pt x="6056329" y="1887792"/>
                </a:moveTo>
                <a:lnTo>
                  <a:pt x="6056329" y="2593839"/>
                </a:lnTo>
                <a:lnTo>
                  <a:pt x="2593841" y="6056327"/>
                </a:lnTo>
                <a:lnTo>
                  <a:pt x="1887794" y="6056327"/>
                </a:lnTo>
                <a:close/>
                <a:moveTo>
                  <a:pt x="6056329" y="943895"/>
                </a:moveTo>
                <a:lnTo>
                  <a:pt x="6056329" y="1649942"/>
                </a:lnTo>
                <a:lnTo>
                  <a:pt x="1649944" y="6056327"/>
                </a:lnTo>
                <a:lnTo>
                  <a:pt x="943897" y="6056327"/>
                </a:lnTo>
                <a:close/>
                <a:moveTo>
                  <a:pt x="6056327" y="0"/>
                </a:moveTo>
                <a:lnTo>
                  <a:pt x="6056327" y="706047"/>
                </a:lnTo>
                <a:lnTo>
                  <a:pt x="706047" y="6056326"/>
                </a:lnTo>
                <a:lnTo>
                  <a:pt x="0" y="605632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77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99C4C844-FEAC-4A60-9817-1F480857CE8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8700" y="3086100"/>
            <a:ext cx="1829324" cy="1447276"/>
          </a:xfrm>
          <a:prstGeom prst="round2SameRect">
            <a:avLst>
              <a:gd name="adj1" fmla="val 7641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and Drop Image Here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D0912ECB-6509-479B-99C6-284FB3256C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05019" y="3086100"/>
            <a:ext cx="1829324" cy="1447276"/>
          </a:xfrm>
          <a:prstGeom prst="round2SameRect">
            <a:avLst>
              <a:gd name="adj1" fmla="val 6947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and Drop Image Here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72CFA13B-2DC3-496F-90E2-526F2F9BD3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81338" y="3086100"/>
            <a:ext cx="1829324" cy="1447276"/>
          </a:xfrm>
          <a:prstGeom prst="round2SameRect">
            <a:avLst>
              <a:gd name="adj1" fmla="val 6947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and Drop Image Here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6BB96EF8-0A0C-4E76-9DA2-E11224155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7657" y="3086100"/>
            <a:ext cx="1829324" cy="1447276"/>
          </a:xfrm>
          <a:prstGeom prst="round2SameRect">
            <a:avLst>
              <a:gd name="adj1" fmla="val 6253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and Drop Image Here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E9BD384B-E9BA-4A0A-AD59-EA8BF6E741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33976" y="3086100"/>
            <a:ext cx="1829324" cy="1447276"/>
          </a:xfrm>
          <a:prstGeom prst="round2SameRect">
            <a:avLst>
              <a:gd name="adj1" fmla="val 9030"/>
              <a:gd name="adj2" fmla="val 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13835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0.10834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1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0.10834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0.10834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1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0.10834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0.10834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739A7D-75FD-415D-9C42-FB9373CFE4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9" y="946703"/>
            <a:ext cx="5153818" cy="6978098"/>
          </a:xfrm>
          <a:prstGeom prst="rect">
            <a:avLst/>
          </a:prstGeom>
        </p:spPr>
      </p:pic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4986DF9C-C5B5-45A6-B90C-885C90AD77A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92331" y="1044411"/>
            <a:ext cx="4456481" cy="3102229"/>
          </a:xfrm>
          <a:prstGeom prst="roundRect">
            <a:avLst>
              <a:gd name="adj" fmla="val 2236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668F2B3-A089-5A26-0F1E-09710108C8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45563" y="127413"/>
            <a:ext cx="4300874" cy="6730587"/>
          </a:xfrm>
          <a:prstGeom prst="rect">
            <a:avLst/>
          </a:prstGeom>
          <a:effectLst>
            <a:outerShdw blurRad="736600" sx="102000" sy="102000" algn="ctr" rotWithShape="0">
              <a:prstClr val="black">
                <a:alpha val="18000"/>
              </a:prstClr>
            </a:outerShdw>
          </a:effectLst>
        </p:spPr>
      </p:sp>
    </p:spTree>
    <p:extLst>
      <p:ext uri="{BB962C8B-B14F-4D97-AF65-F5344CB8AC3E}">
        <p14:creationId xmlns:p14="http://schemas.microsoft.com/office/powerpoint/2010/main" val="22589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94A095-1E5D-701F-58A5-B43B19037D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536467" cy="6858000"/>
          </a:xfrm>
          <a:custGeom>
            <a:avLst/>
            <a:gdLst>
              <a:gd name="connsiteX0" fmla="*/ 0 w 6536467"/>
              <a:gd name="connsiteY0" fmla="*/ 0 h 6858000"/>
              <a:gd name="connsiteX1" fmla="*/ 6536467 w 6536467"/>
              <a:gd name="connsiteY1" fmla="*/ 0 h 6858000"/>
              <a:gd name="connsiteX2" fmla="*/ 6536467 w 6536467"/>
              <a:gd name="connsiteY2" fmla="*/ 6858000 h 6858000"/>
              <a:gd name="connsiteX3" fmla="*/ 0 w 65364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6467" h="6858000">
                <a:moveTo>
                  <a:pt x="0" y="0"/>
                </a:moveTo>
                <a:lnTo>
                  <a:pt x="6536467" y="0"/>
                </a:lnTo>
                <a:lnTo>
                  <a:pt x="653646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211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AC11B02-E681-417E-B32C-790E954BA9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40679" y="1128713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EEE8D0B-07A4-4694-9A82-482795282C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17083" y="-300037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F38E25-FEF5-4B18-B8ED-68A87843DD3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104" y="-2176462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345E1EA-75FA-440A-AED5-CCA9DC370C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104" y="2687638"/>
            <a:ext cx="1581150" cy="5529262"/>
          </a:xfrm>
          <a:custGeom>
            <a:avLst/>
            <a:gdLst>
              <a:gd name="connsiteX0" fmla="*/ 790575 w 1581150"/>
              <a:gd name="connsiteY0" fmla="*/ 0 h 5529262"/>
              <a:gd name="connsiteX1" fmla="*/ 1581150 w 1581150"/>
              <a:gd name="connsiteY1" fmla="*/ 790575 h 5529262"/>
              <a:gd name="connsiteX2" fmla="*/ 1581150 w 1581150"/>
              <a:gd name="connsiteY2" fmla="*/ 4738687 h 5529262"/>
              <a:gd name="connsiteX3" fmla="*/ 790575 w 1581150"/>
              <a:gd name="connsiteY3" fmla="*/ 5529262 h 5529262"/>
              <a:gd name="connsiteX4" fmla="*/ 0 w 1581150"/>
              <a:gd name="connsiteY4" fmla="*/ 4738687 h 5529262"/>
              <a:gd name="connsiteX5" fmla="*/ 0 w 1581150"/>
              <a:gd name="connsiteY5" fmla="*/ 790575 h 5529262"/>
              <a:gd name="connsiteX6" fmla="*/ 790575 w 1581150"/>
              <a:gd name="connsiteY6" fmla="*/ 0 h 552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5529262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4738687"/>
                </a:lnTo>
                <a:cubicBezTo>
                  <a:pt x="1581150" y="5175310"/>
                  <a:pt x="1227198" y="5529262"/>
                  <a:pt x="790575" y="5529262"/>
                </a:cubicBezTo>
                <a:cubicBezTo>
                  <a:pt x="353952" y="5529262"/>
                  <a:pt x="0" y="5175310"/>
                  <a:pt x="0" y="4738687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158A08-A2EE-47BC-A1A7-B2EE63A93C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17083" y="4557712"/>
            <a:ext cx="1581150" cy="4600575"/>
          </a:xfrm>
          <a:custGeom>
            <a:avLst/>
            <a:gdLst>
              <a:gd name="connsiteX0" fmla="*/ 790575 w 1581150"/>
              <a:gd name="connsiteY0" fmla="*/ 0 h 4600575"/>
              <a:gd name="connsiteX1" fmla="*/ 1581150 w 1581150"/>
              <a:gd name="connsiteY1" fmla="*/ 790575 h 4600575"/>
              <a:gd name="connsiteX2" fmla="*/ 1581150 w 1581150"/>
              <a:gd name="connsiteY2" fmla="*/ 3810000 h 4600575"/>
              <a:gd name="connsiteX3" fmla="*/ 790575 w 1581150"/>
              <a:gd name="connsiteY3" fmla="*/ 4600575 h 4600575"/>
              <a:gd name="connsiteX4" fmla="*/ 0 w 1581150"/>
              <a:gd name="connsiteY4" fmla="*/ 3810000 h 4600575"/>
              <a:gd name="connsiteX5" fmla="*/ 0 w 1581150"/>
              <a:gd name="connsiteY5" fmla="*/ 790575 h 4600575"/>
              <a:gd name="connsiteX6" fmla="*/ 790575 w 1581150"/>
              <a:gd name="connsiteY6" fmla="*/ 0 h 46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150" h="4600575">
                <a:moveTo>
                  <a:pt x="790575" y="0"/>
                </a:moveTo>
                <a:cubicBezTo>
                  <a:pt x="1227198" y="0"/>
                  <a:pt x="1581150" y="353952"/>
                  <a:pt x="1581150" y="790575"/>
                </a:cubicBezTo>
                <a:lnTo>
                  <a:pt x="1581150" y="3810000"/>
                </a:lnTo>
                <a:cubicBezTo>
                  <a:pt x="1581150" y="4246623"/>
                  <a:pt x="1227198" y="4600575"/>
                  <a:pt x="790575" y="4600575"/>
                </a:cubicBezTo>
                <a:cubicBezTo>
                  <a:pt x="353952" y="4600575"/>
                  <a:pt x="0" y="4246623"/>
                  <a:pt x="0" y="3810000"/>
                </a:cubicBezTo>
                <a:lnTo>
                  <a:pt x="0" y="790575"/>
                </a:lnTo>
                <a:cubicBezTo>
                  <a:pt x="0" y="353952"/>
                  <a:pt x="353952" y="0"/>
                  <a:pt x="79057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788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3" grpId="0" animBg="1"/>
      <p:bldP spid="13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22AA3-7F97-BE01-51C1-BCF9DA36F5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2857" y="354594"/>
            <a:ext cx="3701144" cy="3694891"/>
          </a:xfrm>
          <a:custGeom>
            <a:avLst/>
            <a:gdLst>
              <a:gd name="connsiteX0" fmla="*/ 0 w 3701144"/>
              <a:gd name="connsiteY0" fmla="*/ 0 h 3694891"/>
              <a:gd name="connsiteX1" fmla="*/ 3701144 w 3701144"/>
              <a:gd name="connsiteY1" fmla="*/ 0 h 3694891"/>
              <a:gd name="connsiteX2" fmla="*/ 3701144 w 3701144"/>
              <a:gd name="connsiteY2" fmla="*/ 3694891 h 3694891"/>
              <a:gd name="connsiteX3" fmla="*/ 0 w 3701144"/>
              <a:gd name="connsiteY3" fmla="*/ 3694891 h 369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4" h="3694891">
                <a:moveTo>
                  <a:pt x="0" y="0"/>
                </a:moveTo>
                <a:lnTo>
                  <a:pt x="3701144" y="0"/>
                </a:lnTo>
                <a:lnTo>
                  <a:pt x="3701144" y="3694891"/>
                </a:lnTo>
                <a:lnTo>
                  <a:pt x="0" y="369489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1FDA4F-8BDC-E0E6-1D46-1945FFC19F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45428" y="354594"/>
            <a:ext cx="3701145" cy="3694891"/>
          </a:xfrm>
          <a:custGeom>
            <a:avLst/>
            <a:gdLst>
              <a:gd name="connsiteX0" fmla="*/ 1847446 w 3701145"/>
              <a:gd name="connsiteY0" fmla="*/ 0 h 3694891"/>
              <a:gd name="connsiteX1" fmla="*/ 1853699 w 3701145"/>
              <a:gd name="connsiteY1" fmla="*/ 0 h 3694891"/>
              <a:gd name="connsiteX2" fmla="*/ 3701145 w 3701145"/>
              <a:gd name="connsiteY2" fmla="*/ 1847446 h 3694891"/>
              <a:gd name="connsiteX3" fmla="*/ 3701144 w 3701145"/>
              <a:gd name="connsiteY3" fmla="*/ 3694891 h 3694891"/>
              <a:gd name="connsiteX4" fmla="*/ 0 w 3701145"/>
              <a:gd name="connsiteY4" fmla="*/ 3694891 h 3694891"/>
              <a:gd name="connsiteX5" fmla="*/ 0 w 3701145"/>
              <a:gd name="connsiteY5" fmla="*/ 1847446 h 3694891"/>
              <a:gd name="connsiteX6" fmla="*/ 1847446 w 3701145"/>
              <a:gd name="connsiteY6" fmla="*/ 0 h 369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1145" h="3694891">
                <a:moveTo>
                  <a:pt x="1847446" y="0"/>
                </a:moveTo>
                <a:lnTo>
                  <a:pt x="1853699" y="0"/>
                </a:lnTo>
                <a:cubicBezTo>
                  <a:pt x="2874015" y="0"/>
                  <a:pt x="3701145" y="827130"/>
                  <a:pt x="3701145" y="1847446"/>
                </a:cubicBezTo>
                <a:cubicBezTo>
                  <a:pt x="3701145" y="2463261"/>
                  <a:pt x="3701144" y="3079076"/>
                  <a:pt x="3701144" y="3694891"/>
                </a:cubicBezTo>
                <a:lnTo>
                  <a:pt x="0" y="3694891"/>
                </a:lnTo>
                <a:lnTo>
                  <a:pt x="0" y="1847446"/>
                </a:lnTo>
                <a:cubicBezTo>
                  <a:pt x="0" y="827130"/>
                  <a:pt x="827130" y="0"/>
                  <a:pt x="184744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6140A8-3BE6-A315-E89B-C98EDF4719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7999" y="354594"/>
            <a:ext cx="3701144" cy="3694891"/>
          </a:xfrm>
          <a:custGeom>
            <a:avLst/>
            <a:gdLst>
              <a:gd name="connsiteX0" fmla="*/ 0 w 3701144"/>
              <a:gd name="connsiteY0" fmla="*/ 0 h 3694891"/>
              <a:gd name="connsiteX1" fmla="*/ 3701144 w 3701144"/>
              <a:gd name="connsiteY1" fmla="*/ 0 h 3694891"/>
              <a:gd name="connsiteX2" fmla="*/ 3701144 w 3701144"/>
              <a:gd name="connsiteY2" fmla="*/ 3694891 h 3694891"/>
              <a:gd name="connsiteX3" fmla="*/ 0 w 3701144"/>
              <a:gd name="connsiteY3" fmla="*/ 3694891 h 369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4" h="3694891">
                <a:moveTo>
                  <a:pt x="0" y="0"/>
                </a:moveTo>
                <a:lnTo>
                  <a:pt x="3701144" y="0"/>
                </a:lnTo>
                <a:lnTo>
                  <a:pt x="3701144" y="3694891"/>
                </a:lnTo>
                <a:lnTo>
                  <a:pt x="0" y="369489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1613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1A5506-A52B-9FBC-13BB-0F1D48F574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79978" y="925241"/>
            <a:ext cx="1605487" cy="4659058"/>
          </a:xfrm>
          <a:custGeom>
            <a:avLst/>
            <a:gdLst/>
            <a:ahLst/>
            <a:cxnLst/>
            <a:rect l="l" t="t" r="r" b="b"/>
            <a:pathLst>
              <a:path w="1605487" h="4659058">
                <a:moveTo>
                  <a:pt x="1189949" y="0"/>
                </a:moveTo>
                <a:lnTo>
                  <a:pt x="1605487" y="0"/>
                </a:lnTo>
                <a:lnTo>
                  <a:pt x="1605487" y="4659058"/>
                </a:lnTo>
                <a:lnTo>
                  <a:pt x="881444" y="4659058"/>
                </a:lnTo>
                <a:lnTo>
                  <a:pt x="881444" y="1139580"/>
                </a:lnTo>
                <a:lnTo>
                  <a:pt x="0" y="1145876"/>
                </a:lnTo>
                <a:lnTo>
                  <a:pt x="0" y="711451"/>
                </a:lnTo>
                <a:lnTo>
                  <a:pt x="151105" y="667378"/>
                </a:lnTo>
                <a:cubicBezTo>
                  <a:pt x="386156" y="596024"/>
                  <a:pt x="576086" y="516274"/>
                  <a:pt x="720895" y="428129"/>
                </a:cubicBezTo>
                <a:cubicBezTo>
                  <a:pt x="865704" y="339985"/>
                  <a:pt x="1003167" y="218262"/>
                  <a:pt x="1133285" y="6296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gradFill>
          <a:gsLst>
            <a:gs pos="23000">
              <a:schemeClr val="accent2"/>
            </a:gs>
            <a:gs pos="100000">
              <a:schemeClr val="accent2">
                <a:lumMod val="20000"/>
                <a:lumOff val="8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3E261B4-7CCC-A852-42A5-57E55925A1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2727" y="862280"/>
            <a:ext cx="3286525" cy="4722019"/>
          </a:xfrm>
          <a:custGeom>
            <a:avLst/>
            <a:gdLst/>
            <a:ahLst/>
            <a:cxnLst/>
            <a:rect l="l" t="t" r="r" b="b"/>
            <a:pathLst>
              <a:path w="3286525" h="4722019">
                <a:moveTo>
                  <a:pt x="1624374" y="0"/>
                </a:moveTo>
                <a:cubicBezTo>
                  <a:pt x="1905597" y="0"/>
                  <a:pt x="2165832" y="56665"/>
                  <a:pt x="2405082" y="169993"/>
                </a:cubicBezTo>
                <a:cubicBezTo>
                  <a:pt x="2644331" y="283322"/>
                  <a:pt x="2836359" y="448068"/>
                  <a:pt x="2981168" y="664231"/>
                </a:cubicBezTo>
                <a:cubicBezTo>
                  <a:pt x="3125976" y="880394"/>
                  <a:pt x="3198381" y="1141680"/>
                  <a:pt x="3198381" y="1448086"/>
                </a:cubicBezTo>
                <a:cubicBezTo>
                  <a:pt x="3198381" y="1729309"/>
                  <a:pt x="3128075" y="1984298"/>
                  <a:pt x="2987464" y="2213053"/>
                </a:cubicBezTo>
                <a:cubicBezTo>
                  <a:pt x="2846853" y="2441809"/>
                  <a:pt x="2657972" y="2666367"/>
                  <a:pt x="2420822" y="2886728"/>
                </a:cubicBezTo>
                <a:cubicBezTo>
                  <a:pt x="2183671" y="3107089"/>
                  <a:pt x="1920288" y="3343190"/>
                  <a:pt x="1630670" y="3595031"/>
                </a:cubicBezTo>
                <a:lnTo>
                  <a:pt x="1108100" y="4067232"/>
                </a:lnTo>
                <a:lnTo>
                  <a:pt x="3286525" y="4067232"/>
                </a:lnTo>
                <a:lnTo>
                  <a:pt x="3286525" y="4722019"/>
                </a:lnTo>
                <a:lnTo>
                  <a:pt x="18888" y="4722019"/>
                </a:lnTo>
                <a:lnTo>
                  <a:pt x="18888" y="4212042"/>
                </a:lnTo>
                <a:lnTo>
                  <a:pt x="969588" y="3349486"/>
                </a:lnTo>
                <a:cubicBezTo>
                  <a:pt x="1271797" y="3080855"/>
                  <a:pt x="1534131" y="2846853"/>
                  <a:pt x="1756591" y="2647479"/>
                </a:cubicBezTo>
                <a:cubicBezTo>
                  <a:pt x="1979051" y="2448105"/>
                  <a:pt x="2152191" y="2257125"/>
                  <a:pt x="2276013" y="2074541"/>
                </a:cubicBezTo>
                <a:cubicBezTo>
                  <a:pt x="2399835" y="1891956"/>
                  <a:pt x="2461746" y="1691532"/>
                  <a:pt x="2461746" y="1473270"/>
                </a:cubicBezTo>
                <a:cubicBezTo>
                  <a:pt x="2461746" y="1301179"/>
                  <a:pt x="2419772" y="1154271"/>
                  <a:pt x="2335825" y="1032548"/>
                </a:cubicBezTo>
                <a:cubicBezTo>
                  <a:pt x="2251878" y="910826"/>
                  <a:pt x="2144846" y="817434"/>
                  <a:pt x="2014728" y="752375"/>
                </a:cubicBezTo>
                <a:cubicBezTo>
                  <a:pt x="1884610" y="687317"/>
                  <a:pt x="1748196" y="654787"/>
                  <a:pt x="1605486" y="654787"/>
                </a:cubicBezTo>
                <a:cubicBezTo>
                  <a:pt x="1433395" y="654787"/>
                  <a:pt x="1291734" y="683119"/>
                  <a:pt x="1180505" y="739784"/>
                </a:cubicBezTo>
                <a:cubicBezTo>
                  <a:pt x="1069275" y="796447"/>
                  <a:pt x="981131" y="867802"/>
                  <a:pt x="916072" y="953848"/>
                </a:cubicBezTo>
                <a:cubicBezTo>
                  <a:pt x="851013" y="1039894"/>
                  <a:pt x="803793" y="1128038"/>
                  <a:pt x="774411" y="1218281"/>
                </a:cubicBezTo>
                <a:cubicBezTo>
                  <a:pt x="745030" y="1308524"/>
                  <a:pt x="726142" y="1388274"/>
                  <a:pt x="717747" y="1457530"/>
                </a:cubicBezTo>
                <a:cubicBezTo>
                  <a:pt x="709352" y="1526786"/>
                  <a:pt x="705155" y="1569809"/>
                  <a:pt x="705155" y="1586599"/>
                </a:cubicBezTo>
                <a:lnTo>
                  <a:pt x="0" y="1586599"/>
                </a:lnTo>
                <a:cubicBezTo>
                  <a:pt x="0" y="1540428"/>
                  <a:pt x="9444" y="1456481"/>
                  <a:pt x="28332" y="1334757"/>
                </a:cubicBezTo>
                <a:cubicBezTo>
                  <a:pt x="47220" y="1213035"/>
                  <a:pt x="87095" y="1077670"/>
                  <a:pt x="147957" y="928664"/>
                </a:cubicBezTo>
                <a:cubicBezTo>
                  <a:pt x="208818" y="779658"/>
                  <a:pt x="299061" y="633800"/>
                  <a:pt x="418686" y="491090"/>
                </a:cubicBezTo>
                <a:cubicBezTo>
                  <a:pt x="538310" y="348380"/>
                  <a:pt x="695711" y="230855"/>
                  <a:pt x="890888" y="138513"/>
                </a:cubicBezTo>
                <a:cubicBezTo>
                  <a:pt x="1086064" y="46171"/>
                  <a:pt x="1330560" y="0"/>
                  <a:pt x="162437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3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1A7056-FB20-57AE-6158-7DF07293FF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7976" y="862281"/>
            <a:ext cx="3311709" cy="4784979"/>
          </a:xfrm>
          <a:custGeom>
            <a:avLst/>
            <a:gdLst/>
            <a:ahLst/>
            <a:cxnLst/>
            <a:rect l="l" t="t" r="r" b="b"/>
            <a:pathLst>
              <a:path w="3311709" h="4784979">
                <a:moveTo>
                  <a:pt x="1668446" y="0"/>
                </a:moveTo>
                <a:cubicBezTo>
                  <a:pt x="1932879" y="0"/>
                  <a:pt x="2183671" y="51418"/>
                  <a:pt x="2420821" y="154253"/>
                </a:cubicBezTo>
                <a:cubicBezTo>
                  <a:pt x="2657972" y="257088"/>
                  <a:pt x="2851050" y="405045"/>
                  <a:pt x="3000056" y="598123"/>
                </a:cubicBezTo>
                <a:cubicBezTo>
                  <a:pt x="3149062" y="791201"/>
                  <a:pt x="3223565" y="1022055"/>
                  <a:pt x="3223565" y="1290686"/>
                </a:cubicBezTo>
                <a:cubicBezTo>
                  <a:pt x="3223565" y="1550921"/>
                  <a:pt x="3155358" y="1767085"/>
                  <a:pt x="3018944" y="1939176"/>
                </a:cubicBezTo>
                <a:cubicBezTo>
                  <a:pt x="2882530" y="2111268"/>
                  <a:pt x="2721981" y="2232991"/>
                  <a:pt x="2537298" y="2304346"/>
                </a:cubicBezTo>
                <a:lnTo>
                  <a:pt x="2537298" y="2335826"/>
                </a:lnTo>
                <a:cubicBezTo>
                  <a:pt x="2755560" y="2411378"/>
                  <a:pt x="2939194" y="2537299"/>
                  <a:pt x="3088200" y="2713587"/>
                </a:cubicBezTo>
                <a:cubicBezTo>
                  <a:pt x="3237206" y="2889876"/>
                  <a:pt x="3311709" y="3114434"/>
                  <a:pt x="3311709" y="3387262"/>
                </a:cubicBezTo>
                <a:cubicBezTo>
                  <a:pt x="3311709" y="3681076"/>
                  <a:pt x="3235107" y="3931868"/>
                  <a:pt x="3081904" y="4139637"/>
                </a:cubicBezTo>
                <a:cubicBezTo>
                  <a:pt x="2928701" y="4347406"/>
                  <a:pt x="2726179" y="4506905"/>
                  <a:pt x="2474338" y="4618135"/>
                </a:cubicBezTo>
                <a:cubicBezTo>
                  <a:pt x="2222497" y="4729365"/>
                  <a:pt x="1949669" y="4784979"/>
                  <a:pt x="1655854" y="4784979"/>
                </a:cubicBezTo>
                <a:cubicBezTo>
                  <a:pt x="1307474" y="4784979"/>
                  <a:pt x="1009463" y="4717822"/>
                  <a:pt x="761819" y="4583507"/>
                </a:cubicBezTo>
                <a:cubicBezTo>
                  <a:pt x="514175" y="4449192"/>
                  <a:pt x="325295" y="4270804"/>
                  <a:pt x="195177" y="4048345"/>
                </a:cubicBezTo>
                <a:cubicBezTo>
                  <a:pt x="65059" y="3825885"/>
                  <a:pt x="0" y="3580340"/>
                  <a:pt x="0" y="3311710"/>
                </a:cubicBezTo>
                <a:lnTo>
                  <a:pt x="692563" y="3311710"/>
                </a:lnTo>
                <a:cubicBezTo>
                  <a:pt x="692563" y="3571945"/>
                  <a:pt x="782806" y="3779714"/>
                  <a:pt x="963292" y="3935016"/>
                </a:cubicBezTo>
                <a:cubicBezTo>
                  <a:pt x="1143778" y="4090318"/>
                  <a:pt x="1374632" y="4167969"/>
                  <a:pt x="1655854" y="4167969"/>
                </a:cubicBezTo>
                <a:cubicBezTo>
                  <a:pt x="1823748" y="4167969"/>
                  <a:pt x="1978001" y="4136489"/>
                  <a:pt x="2118612" y="4073528"/>
                </a:cubicBezTo>
                <a:cubicBezTo>
                  <a:pt x="2259223" y="4010568"/>
                  <a:pt x="2371503" y="3918227"/>
                  <a:pt x="2455450" y="3796504"/>
                </a:cubicBezTo>
                <a:cubicBezTo>
                  <a:pt x="2539397" y="3674781"/>
                  <a:pt x="2581370" y="3527873"/>
                  <a:pt x="2581370" y="3355782"/>
                </a:cubicBezTo>
                <a:cubicBezTo>
                  <a:pt x="2581370" y="3133322"/>
                  <a:pt x="2505818" y="2954935"/>
                  <a:pt x="2354713" y="2820620"/>
                </a:cubicBezTo>
                <a:cubicBezTo>
                  <a:pt x="2203609" y="2686305"/>
                  <a:pt x="1997939" y="2619147"/>
                  <a:pt x="1737703" y="2619147"/>
                </a:cubicBezTo>
                <a:lnTo>
                  <a:pt x="1108100" y="2619147"/>
                </a:lnTo>
                <a:lnTo>
                  <a:pt x="1108100" y="2046209"/>
                </a:lnTo>
                <a:lnTo>
                  <a:pt x="1737703" y="2046209"/>
                </a:lnTo>
                <a:cubicBezTo>
                  <a:pt x="1955965" y="2046209"/>
                  <a:pt x="2139599" y="1982199"/>
                  <a:pt x="2288605" y="1854180"/>
                </a:cubicBezTo>
                <a:cubicBezTo>
                  <a:pt x="2437611" y="1726160"/>
                  <a:pt x="2512114" y="1559316"/>
                  <a:pt x="2512114" y="1353646"/>
                </a:cubicBezTo>
                <a:cubicBezTo>
                  <a:pt x="2512114" y="1202541"/>
                  <a:pt x="2473288" y="1071374"/>
                  <a:pt x="2395637" y="960144"/>
                </a:cubicBezTo>
                <a:cubicBezTo>
                  <a:pt x="2317986" y="848915"/>
                  <a:pt x="2214102" y="762869"/>
                  <a:pt x="2083984" y="702007"/>
                </a:cubicBezTo>
                <a:cubicBezTo>
                  <a:pt x="1953866" y="641146"/>
                  <a:pt x="1811156" y="610715"/>
                  <a:pt x="1655854" y="610715"/>
                </a:cubicBezTo>
                <a:cubicBezTo>
                  <a:pt x="1404014" y="610715"/>
                  <a:pt x="1193097" y="691514"/>
                  <a:pt x="1023104" y="853112"/>
                </a:cubicBezTo>
                <a:cubicBezTo>
                  <a:pt x="853111" y="1014710"/>
                  <a:pt x="768115" y="1223528"/>
                  <a:pt x="768115" y="1479566"/>
                </a:cubicBezTo>
                <a:lnTo>
                  <a:pt x="88144" y="1479566"/>
                </a:lnTo>
                <a:cubicBezTo>
                  <a:pt x="88144" y="1215133"/>
                  <a:pt x="151104" y="970638"/>
                  <a:pt x="277025" y="746079"/>
                </a:cubicBezTo>
                <a:cubicBezTo>
                  <a:pt x="402945" y="521521"/>
                  <a:pt x="584481" y="341035"/>
                  <a:pt x="821631" y="204621"/>
                </a:cubicBezTo>
                <a:cubicBezTo>
                  <a:pt x="1058782" y="68207"/>
                  <a:pt x="1341053" y="0"/>
                  <a:pt x="166844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62448A-6BBD-BAE5-EB3C-2DF399864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9602" y="925241"/>
            <a:ext cx="3783910" cy="4659059"/>
          </a:xfrm>
          <a:custGeom>
            <a:avLst/>
            <a:gdLst/>
            <a:ahLst/>
            <a:cxnLst/>
            <a:rect l="l" t="t" r="r" b="b"/>
            <a:pathLst>
              <a:path w="3783910" h="4659059">
                <a:moveTo>
                  <a:pt x="2266568" y="831076"/>
                </a:moveTo>
                <a:lnTo>
                  <a:pt x="742930" y="2990613"/>
                </a:lnTo>
                <a:lnTo>
                  <a:pt x="2266568" y="2990613"/>
                </a:lnTo>
                <a:close/>
                <a:moveTo>
                  <a:pt x="2102872" y="0"/>
                </a:moveTo>
                <a:lnTo>
                  <a:pt x="3003203" y="0"/>
                </a:lnTo>
                <a:lnTo>
                  <a:pt x="3003203" y="2990613"/>
                </a:lnTo>
                <a:lnTo>
                  <a:pt x="3783910" y="2990613"/>
                </a:lnTo>
                <a:lnTo>
                  <a:pt x="3783910" y="3620215"/>
                </a:lnTo>
                <a:lnTo>
                  <a:pt x="3003203" y="3620215"/>
                </a:lnTo>
                <a:lnTo>
                  <a:pt x="3003203" y="4659059"/>
                </a:lnTo>
                <a:lnTo>
                  <a:pt x="2266568" y="4659059"/>
                </a:lnTo>
                <a:lnTo>
                  <a:pt x="2266568" y="3620215"/>
                </a:lnTo>
                <a:lnTo>
                  <a:pt x="0" y="3613919"/>
                </a:lnTo>
                <a:lnTo>
                  <a:pt x="0" y="295913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2E56B1-0572-9281-6BAF-1CD4A77B19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8655" y="925241"/>
            <a:ext cx="3399853" cy="4722018"/>
          </a:xfrm>
          <a:custGeom>
            <a:avLst/>
            <a:gdLst/>
            <a:ahLst/>
            <a:cxnLst/>
            <a:rect l="l" t="t" r="r" b="b"/>
            <a:pathLst>
              <a:path w="3399853" h="4722018">
                <a:moveTo>
                  <a:pt x="497386" y="0"/>
                </a:moveTo>
                <a:lnTo>
                  <a:pt x="3078756" y="0"/>
                </a:lnTo>
                <a:lnTo>
                  <a:pt x="3078756" y="648490"/>
                </a:lnTo>
                <a:lnTo>
                  <a:pt x="1019956" y="648490"/>
                </a:lnTo>
                <a:lnTo>
                  <a:pt x="843667" y="1888807"/>
                </a:lnTo>
                <a:lnTo>
                  <a:pt x="862555" y="1888807"/>
                </a:lnTo>
                <a:cubicBezTo>
                  <a:pt x="900331" y="1846834"/>
                  <a:pt x="956996" y="1795416"/>
                  <a:pt x="1032548" y="1734555"/>
                </a:cubicBezTo>
                <a:cubicBezTo>
                  <a:pt x="1108100" y="1673693"/>
                  <a:pt x="1209886" y="1619127"/>
                  <a:pt x="1337905" y="1570858"/>
                </a:cubicBezTo>
                <a:cubicBezTo>
                  <a:pt x="1465924" y="1522588"/>
                  <a:pt x="1630670" y="1498454"/>
                  <a:pt x="1832143" y="1498454"/>
                </a:cubicBezTo>
                <a:cubicBezTo>
                  <a:pt x="2172128" y="1498454"/>
                  <a:pt x="2458597" y="1575055"/>
                  <a:pt x="2691550" y="1728259"/>
                </a:cubicBezTo>
                <a:cubicBezTo>
                  <a:pt x="2924503" y="1881462"/>
                  <a:pt x="3100792" y="2080836"/>
                  <a:pt x="3220417" y="2326381"/>
                </a:cubicBezTo>
                <a:cubicBezTo>
                  <a:pt x="3340041" y="2571926"/>
                  <a:pt x="3399853" y="2829014"/>
                  <a:pt x="3399853" y="3097644"/>
                </a:cubicBezTo>
                <a:cubicBezTo>
                  <a:pt x="3399853" y="3299117"/>
                  <a:pt x="3364176" y="3496392"/>
                  <a:pt x="3292821" y="3689470"/>
                </a:cubicBezTo>
                <a:cubicBezTo>
                  <a:pt x="3221466" y="3882549"/>
                  <a:pt x="3115483" y="4056739"/>
                  <a:pt x="2974872" y="4212041"/>
                </a:cubicBezTo>
                <a:cubicBezTo>
                  <a:pt x="2834261" y="4367342"/>
                  <a:pt x="2655873" y="4491164"/>
                  <a:pt x="2439709" y="4583506"/>
                </a:cubicBezTo>
                <a:cubicBezTo>
                  <a:pt x="2223546" y="4675848"/>
                  <a:pt x="1970655" y="4722018"/>
                  <a:pt x="1681038" y="4722018"/>
                </a:cubicBezTo>
                <a:cubicBezTo>
                  <a:pt x="1383027" y="4722018"/>
                  <a:pt x="1134334" y="4678996"/>
                  <a:pt x="934960" y="4592950"/>
                </a:cubicBezTo>
                <a:cubicBezTo>
                  <a:pt x="735585" y="4506904"/>
                  <a:pt x="573987" y="4397774"/>
                  <a:pt x="450166" y="4265557"/>
                </a:cubicBezTo>
                <a:cubicBezTo>
                  <a:pt x="326344" y="4133340"/>
                  <a:pt x="231903" y="3997976"/>
                  <a:pt x="166845" y="3859463"/>
                </a:cubicBezTo>
                <a:cubicBezTo>
                  <a:pt x="101786" y="3720950"/>
                  <a:pt x="57713" y="3597129"/>
                  <a:pt x="34628" y="3487998"/>
                </a:cubicBezTo>
                <a:cubicBezTo>
                  <a:pt x="11543" y="3378867"/>
                  <a:pt x="0" y="3305413"/>
                  <a:pt x="0" y="3267637"/>
                </a:cubicBezTo>
                <a:lnTo>
                  <a:pt x="686267" y="3267637"/>
                </a:lnTo>
                <a:cubicBezTo>
                  <a:pt x="686267" y="3267637"/>
                  <a:pt x="691513" y="3295969"/>
                  <a:pt x="702007" y="3352633"/>
                </a:cubicBezTo>
                <a:cubicBezTo>
                  <a:pt x="712500" y="3409297"/>
                  <a:pt x="733487" y="3479603"/>
                  <a:pt x="764967" y="3563550"/>
                </a:cubicBezTo>
                <a:cubicBezTo>
                  <a:pt x="796447" y="3647497"/>
                  <a:pt x="847865" y="3730394"/>
                  <a:pt x="919219" y="3812243"/>
                </a:cubicBezTo>
                <a:cubicBezTo>
                  <a:pt x="990574" y="3894091"/>
                  <a:pt x="1087113" y="3963348"/>
                  <a:pt x="1208837" y="4020012"/>
                </a:cubicBezTo>
                <a:cubicBezTo>
                  <a:pt x="1330560" y="4076676"/>
                  <a:pt x="1485862" y="4105008"/>
                  <a:pt x="1674742" y="4105008"/>
                </a:cubicBezTo>
                <a:cubicBezTo>
                  <a:pt x="1901399" y="4105008"/>
                  <a:pt x="2089231" y="4056739"/>
                  <a:pt x="2238237" y="3960200"/>
                </a:cubicBezTo>
                <a:cubicBezTo>
                  <a:pt x="2387242" y="3863660"/>
                  <a:pt x="2498472" y="3739839"/>
                  <a:pt x="2571926" y="3588734"/>
                </a:cubicBezTo>
                <a:cubicBezTo>
                  <a:pt x="2645380" y="3437629"/>
                  <a:pt x="2682106" y="3278130"/>
                  <a:pt x="2682106" y="3110236"/>
                </a:cubicBezTo>
                <a:cubicBezTo>
                  <a:pt x="2682106" y="2942342"/>
                  <a:pt x="2645380" y="2779695"/>
                  <a:pt x="2571926" y="2622294"/>
                </a:cubicBezTo>
                <a:cubicBezTo>
                  <a:pt x="2498472" y="2464893"/>
                  <a:pt x="2388292" y="2336874"/>
                  <a:pt x="2241385" y="2238237"/>
                </a:cubicBezTo>
                <a:cubicBezTo>
                  <a:pt x="2094477" y="2139599"/>
                  <a:pt x="1913991" y="2090280"/>
                  <a:pt x="1699927" y="2090280"/>
                </a:cubicBezTo>
                <a:cubicBezTo>
                  <a:pt x="1532033" y="2090280"/>
                  <a:pt x="1392471" y="2117563"/>
                  <a:pt x="1281241" y="2172128"/>
                </a:cubicBezTo>
                <a:cubicBezTo>
                  <a:pt x="1170011" y="2226694"/>
                  <a:pt x="1081867" y="2288605"/>
                  <a:pt x="1016808" y="2357861"/>
                </a:cubicBezTo>
                <a:cubicBezTo>
                  <a:pt x="951749" y="2427117"/>
                  <a:pt x="905578" y="2489028"/>
                  <a:pt x="878295" y="2543594"/>
                </a:cubicBezTo>
                <a:cubicBezTo>
                  <a:pt x="851013" y="2598159"/>
                  <a:pt x="837371" y="2625442"/>
                  <a:pt x="837371" y="2625442"/>
                </a:cubicBezTo>
                <a:lnTo>
                  <a:pt x="113328" y="262544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1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C2C594-B032-0AE4-8EC6-723405C1E3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2254" y="862281"/>
            <a:ext cx="3443926" cy="4784979"/>
          </a:xfrm>
          <a:custGeom>
            <a:avLst/>
            <a:gdLst/>
            <a:ahLst/>
            <a:cxnLst/>
            <a:rect l="l" t="t" r="r" b="b"/>
            <a:pathLst>
              <a:path w="3443926" h="4784979">
                <a:moveTo>
                  <a:pt x="1788071" y="2253977"/>
                </a:moveTo>
                <a:cubicBezTo>
                  <a:pt x="1624374" y="2253977"/>
                  <a:pt x="1471171" y="2290704"/>
                  <a:pt x="1328461" y="2364158"/>
                </a:cubicBezTo>
                <a:cubicBezTo>
                  <a:pt x="1185751" y="2437611"/>
                  <a:pt x="1070324" y="2545693"/>
                  <a:pt x="982180" y="2688403"/>
                </a:cubicBezTo>
                <a:cubicBezTo>
                  <a:pt x="894035" y="2831113"/>
                  <a:pt x="849963" y="3005303"/>
                  <a:pt x="849963" y="3210973"/>
                </a:cubicBezTo>
                <a:cubicBezTo>
                  <a:pt x="849963" y="3416643"/>
                  <a:pt x="894035" y="3590834"/>
                  <a:pt x="982180" y="3733543"/>
                </a:cubicBezTo>
                <a:cubicBezTo>
                  <a:pt x="1070324" y="3876253"/>
                  <a:pt x="1185751" y="3984335"/>
                  <a:pt x="1328461" y="4057789"/>
                </a:cubicBezTo>
                <a:cubicBezTo>
                  <a:pt x="1471171" y="4131242"/>
                  <a:pt x="1624374" y="4167969"/>
                  <a:pt x="1788071" y="4167969"/>
                </a:cubicBezTo>
                <a:cubicBezTo>
                  <a:pt x="1951768" y="4167969"/>
                  <a:pt x="2104971" y="4131242"/>
                  <a:pt x="2247681" y="4057789"/>
                </a:cubicBezTo>
                <a:cubicBezTo>
                  <a:pt x="2390390" y="3984335"/>
                  <a:pt x="2505818" y="3876253"/>
                  <a:pt x="2593962" y="3733543"/>
                </a:cubicBezTo>
                <a:cubicBezTo>
                  <a:pt x="2682106" y="3590834"/>
                  <a:pt x="2726179" y="3416643"/>
                  <a:pt x="2726179" y="3210973"/>
                </a:cubicBezTo>
                <a:cubicBezTo>
                  <a:pt x="2726179" y="3005303"/>
                  <a:pt x="2682106" y="2831113"/>
                  <a:pt x="2593962" y="2688403"/>
                </a:cubicBezTo>
                <a:cubicBezTo>
                  <a:pt x="2505818" y="2545693"/>
                  <a:pt x="2390390" y="2437611"/>
                  <a:pt x="2247681" y="2364158"/>
                </a:cubicBezTo>
                <a:cubicBezTo>
                  <a:pt x="2104971" y="2290704"/>
                  <a:pt x="1951768" y="2253977"/>
                  <a:pt x="1788071" y="2253977"/>
                </a:cubicBezTo>
                <a:close/>
                <a:moveTo>
                  <a:pt x="2361009" y="0"/>
                </a:moveTo>
                <a:cubicBezTo>
                  <a:pt x="2554087" y="0"/>
                  <a:pt x="2721981" y="14691"/>
                  <a:pt x="2864691" y="44073"/>
                </a:cubicBezTo>
                <a:cubicBezTo>
                  <a:pt x="3007401" y="73454"/>
                  <a:pt x="3078756" y="88145"/>
                  <a:pt x="3078756" y="88145"/>
                </a:cubicBezTo>
                <a:lnTo>
                  <a:pt x="3078756" y="749227"/>
                </a:lnTo>
                <a:cubicBezTo>
                  <a:pt x="3078756" y="749227"/>
                  <a:pt x="3042030" y="742931"/>
                  <a:pt x="2968576" y="730339"/>
                </a:cubicBezTo>
                <a:cubicBezTo>
                  <a:pt x="2895122" y="717747"/>
                  <a:pt x="2802780" y="704106"/>
                  <a:pt x="2691550" y="689415"/>
                </a:cubicBezTo>
                <a:cubicBezTo>
                  <a:pt x="2580321" y="674725"/>
                  <a:pt x="2468042" y="667379"/>
                  <a:pt x="2354713" y="667379"/>
                </a:cubicBezTo>
                <a:cubicBezTo>
                  <a:pt x="2060898" y="667379"/>
                  <a:pt x="1813255" y="719846"/>
                  <a:pt x="1611782" y="824780"/>
                </a:cubicBezTo>
                <a:cubicBezTo>
                  <a:pt x="1410309" y="929713"/>
                  <a:pt x="1248712" y="1062979"/>
                  <a:pt x="1126988" y="1224577"/>
                </a:cubicBezTo>
                <a:cubicBezTo>
                  <a:pt x="1005265" y="1386175"/>
                  <a:pt x="916071" y="1555118"/>
                  <a:pt x="859407" y="1731407"/>
                </a:cubicBezTo>
                <a:cubicBezTo>
                  <a:pt x="802743" y="1907696"/>
                  <a:pt x="770214" y="2069294"/>
                  <a:pt x="761819" y="2216201"/>
                </a:cubicBezTo>
                <a:cubicBezTo>
                  <a:pt x="795398" y="2157438"/>
                  <a:pt x="856259" y="2083985"/>
                  <a:pt x="944404" y="1995840"/>
                </a:cubicBezTo>
                <a:cubicBezTo>
                  <a:pt x="1032548" y="1907696"/>
                  <a:pt x="1154271" y="1828996"/>
                  <a:pt x="1309573" y="1759739"/>
                </a:cubicBezTo>
                <a:cubicBezTo>
                  <a:pt x="1464875" y="1690483"/>
                  <a:pt x="1664249" y="1655855"/>
                  <a:pt x="1907695" y="1655855"/>
                </a:cubicBezTo>
                <a:cubicBezTo>
                  <a:pt x="2247681" y="1655855"/>
                  <a:pt x="2531002" y="1730358"/>
                  <a:pt x="2757659" y="1879364"/>
                </a:cubicBezTo>
                <a:cubicBezTo>
                  <a:pt x="2984316" y="2028370"/>
                  <a:pt x="3155358" y="2219349"/>
                  <a:pt x="3270785" y="2452302"/>
                </a:cubicBezTo>
                <a:cubicBezTo>
                  <a:pt x="3386212" y="2685255"/>
                  <a:pt x="3443926" y="2929751"/>
                  <a:pt x="3443926" y="3185789"/>
                </a:cubicBezTo>
                <a:cubicBezTo>
                  <a:pt x="3443926" y="3387262"/>
                  <a:pt x="3409298" y="3582439"/>
                  <a:pt x="3340041" y="3771320"/>
                </a:cubicBezTo>
                <a:cubicBezTo>
                  <a:pt x="3270785" y="3960200"/>
                  <a:pt x="3167950" y="4131242"/>
                  <a:pt x="3031536" y="4284445"/>
                </a:cubicBezTo>
                <a:cubicBezTo>
                  <a:pt x="2895122" y="4437649"/>
                  <a:pt x="2724080" y="4559372"/>
                  <a:pt x="2518410" y="4649615"/>
                </a:cubicBezTo>
                <a:cubicBezTo>
                  <a:pt x="2312740" y="4739858"/>
                  <a:pt x="2071392" y="4784979"/>
                  <a:pt x="1794367" y="4784979"/>
                </a:cubicBezTo>
                <a:cubicBezTo>
                  <a:pt x="1487960" y="4784979"/>
                  <a:pt x="1221429" y="4728315"/>
                  <a:pt x="994772" y="4614987"/>
                </a:cubicBezTo>
                <a:cubicBezTo>
                  <a:pt x="768115" y="4501658"/>
                  <a:pt x="581333" y="4345307"/>
                  <a:pt x="434426" y="4145933"/>
                </a:cubicBezTo>
                <a:cubicBezTo>
                  <a:pt x="287518" y="3946559"/>
                  <a:pt x="178387" y="3718852"/>
                  <a:pt x="107032" y="3462814"/>
                </a:cubicBezTo>
                <a:cubicBezTo>
                  <a:pt x="35677" y="3206776"/>
                  <a:pt x="0" y="2938145"/>
                  <a:pt x="0" y="2656923"/>
                </a:cubicBezTo>
                <a:cubicBezTo>
                  <a:pt x="0" y="2421871"/>
                  <a:pt x="26233" y="2180524"/>
                  <a:pt x="78700" y="1932880"/>
                </a:cubicBezTo>
                <a:cubicBezTo>
                  <a:pt x="131167" y="1685237"/>
                  <a:pt x="215114" y="1445988"/>
                  <a:pt x="330541" y="1215133"/>
                </a:cubicBezTo>
                <a:cubicBezTo>
                  <a:pt x="445968" y="984279"/>
                  <a:pt x="596024" y="777560"/>
                  <a:pt x="780707" y="594975"/>
                </a:cubicBezTo>
                <a:cubicBezTo>
                  <a:pt x="965390" y="412390"/>
                  <a:pt x="1187850" y="267582"/>
                  <a:pt x="1448086" y="160549"/>
                </a:cubicBezTo>
                <a:cubicBezTo>
                  <a:pt x="1708321" y="53517"/>
                  <a:pt x="2012629" y="0"/>
                  <a:pt x="236100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6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041862-DB8F-A2ED-D3EE-4AB0092BDC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3766" y="925241"/>
            <a:ext cx="3261341" cy="4659058"/>
          </a:xfrm>
          <a:custGeom>
            <a:avLst/>
            <a:gdLst/>
            <a:ahLst/>
            <a:cxnLst/>
            <a:rect l="l" t="t" r="r" b="b"/>
            <a:pathLst>
              <a:path w="3261341" h="4659058">
                <a:moveTo>
                  <a:pt x="0" y="0"/>
                </a:moveTo>
                <a:lnTo>
                  <a:pt x="3261341" y="0"/>
                </a:lnTo>
                <a:lnTo>
                  <a:pt x="3261341" y="535162"/>
                </a:lnTo>
                <a:cubicBezTo>
                  <a:pt x="3261341" y="535162"/>
                  <a:pt x="3221467" y="580283"/>
                  <a:pt x="3141717" y="670526"/>
                </a:cubicBezTo>
                <a:cubicBezTo>
                  <a:pt x="3061967" y="760769"/>
                  <a:pt x="2958083" y="891937"/>
                  <a:pt x="2830064" y="1064028"/>
                </a:cubicBezTo>
                <a:cubicBezTo>
                  <a:pt x="2702044" y="1236119"/>
                  <a:pt x="2564581" y="1443888"/>
                  <a:pt x="2417674" y="1687334"/>
                </a:cubicBezTo>
                <a:cubicBezTo>
                  <a:pt x="2270767" y="1930780"/>
                  <a:pt x="2131205" y="2205707"/>
                  <a:pt x="1998988" y="2512113"/>
                </a:cubicBezTo>
                <a:cubicBezTo>
                  <a:pt x="1866772" y="2818520"/>
                  <a:pt x="1754493" y="3151160"/>
                  <a:pt x="1662151" y="3510034"/>
                </a:cubicBezTo>
                <a:cubicBezTo>
                  <a:pt x="1569809" y="3868907"/>
                  <a:pt x="1517343" y="4251916"/>
                  <a:pt x="1504750" y="4659058"/>
                </a:cubicBezTo>
                <a:lnTo>
                  <a:pt x="774411" y="4659058"/>
                </a:lnTo>
                <a:cubicBezTo>
                  <a:pt x="791201" y="4264507"/>
                  <a:pt x="843668" y="3888845"/>
                  <a:pt x="931812" y="3532070"/>
                </a:cubicBezTo>
                <a:cubicBezTo>
                  <a:pt x="1019956" y="3175295"/>
                  <a:pt x="1130137" y="2844754"/>
                  <a:pt x="1262353" y="2540446"/>
                </a:cubicBezTo>
                <a:cubicBezTo>
                  <a:pt x="1394570" y="2236138"/>
                  <a:pt x="1534132" y="1960162"/>
                  <a:pt x="1681039" y="1712518"/>
                </a:cubicBezTo>
                <a:cubicBezTo>
                  <a:pt x="1827946" y="1464875"/>
                  <a:pt x="1968558" y="1250810"/>
                  <a:pt x="2102873" y="1070324"/>
                </a:cubicBezTo>
                <a:cubicBezTo>
                  <a:pt x="2237188" y="889838"/>
                  <a:pt x="2346319" y="749227"/>
                  <a:pt x="2430266" y="648490"/>
                </a:cubicBezTo>
                <a:lnTo>
                  <a:pt x="0" y="64849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8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CC5747-F28E-6DCB-90DF-1B702F787F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77175" y="862281"/>
            <a:ext cx="3330597" cy="4784979"/>
          </a:xfrm>
          <a:custGeom>
            <a:avLst/>
            <a:gdLst/>
            <a:ahLst/>
            <a:cxnLst/>
            <a:rect l="l" t="t" r="r" b="b"/>
            <a:pathLst>
              <a:path w="3330597" h="4784979">
                <a:moveTo>
                  <a:pt x="1662150" y="2549891"/>
                </a:moveTo>
                <a:cubicBezTo>
                  <a:pt x="1448085" y="2549891"/>
                  <a:pt x="1269698" y="2589766"/>
                  <a:pt x="1126988" y="2669515"/>
                </a:cubicBezTo>
                <a:cubicBezTo>
                  <a:pt x="984278" y="2749265"/>
                  <a:pt x="877246" y="2851050"/>
                  <a:pt x="805891" y="2974872"/>
                </a:cubicBezTo>
                <a:cubicBezTo>
                  <a:pt x="734536" y="3098694"/>
                  <a:pt x="698858" y="3227763"/>
                  <a:pt x="698858" y="3362078"/>
                </a:cubicBezTo>
                <a:cubicBezTo>
                  <a:pt x="698858" y="3500590"/>
                  <a:pt x="735585" y="3633856"/>
                  <a:pt x="809039" y="3761875"/>
                </a:cubicBezTo>
                <a:cubicBezTo>
                  <a:pt x="882493" y="3889894"/>
                  <a:pt x="990574" y="3994829"/>
                  <a:pt x="1133284" y="4076677"/>
                </a:cubicBezTo>
                <a:cubicBezTo>
                  <a:pt x="1275994" y="4158525"/>
                  <a:pt x="1452283" y="4199449"/>
                  <a:pt x="1662150" y="4199449"/>
                </a:cubicBezTo>
                <a:cubicBezTo>
                  <a:pt x="1876215" y="4199449"/>
                  <a:pt x="2054603" y="4158525"/>
                  <a:pt x="2197312" y="4076677"/>
                </a:cubicBezTo>
                <a:cubicBezTo>
                  <a:pt x="2340022" y="3994829"/>
                  <a:pt x="2448104" y="3889894"/>
                  <a:pt x="2521558" y="3761875"/>
                </a:cubicBezTo>
                <a:cubicBezTo>
                  <a:pt x="2595011" y="3633856"/>
                  <a:pt x="2631738" y="3500590"/>
                  <a:pt x="2631738" y="3362078"/>
                </a:cubicBezTo>
                <a:cubicBezTo>
                  <a:pt x="2631738" y="3227763"/>
                  <a:pt x="2596061" y="3098694"/>
                  <a:pt x="2524706" y="2974872"/>
                </a:cubicBezTo>
                <a:cubicBezTo>
                  <a:pt x="2453351" y="2851050"/>
                  <a:pt x="2346318" y="2749265"/>
                  <a:pt x="2203608" y="2669515"/>
                </a:cubicBezTo>
                <a:cubicBezTo>
                  <a:pt x="2060898" y="2589766"/>
                  <a:pt x="1880412" y="2549891"/>
                  <a:pt x="1662150" y="2549891"/>
                </a:cubicBezTo>
                <a:close/>
                <a:moveTo>
                  <a:pt x="1662150" y="572939"/>
                </a:moveTo>
                <a:cubicBezTo>
                  <a:pt x="1393520" y="572939"/>
                  <a:pt x="1185751" y="645343"/>
                  <a:pt x="1038844" y="790152"/>
                </a:cubicBezTo>
                <a:cubicBezTo>
                  <a:pt x="891937" y="934960"/>
                  <a:pt x="818483" y="1101805"/>
                  <a:pt x="818483" y="1290685"/>
                </a:cubicBezTo>
                <a:cubicBezTo>
                  <a:pt x="818483" y="1471172"/>
                  <a:pt x="891937" y="1633819"/>
                  <a:pt x="1038844" y="1778628"/>
                </a:cubicBezTo>
                <a:cubicBezTo>
                  <a:pt x="1185751" y="1923436"/>
                  <a:pt x="1393520" y="1995840"/>
                  <a:pt x="1662150" y="1995840"/>
                </a:cubicBezTo>
                <a:cubicBezTo>
                  <a:pt x="1934978" y="1995840"/>
                  <a:pt x="2144845" y="1923436"/>
                  <a:pt x="2291753" y="1778628"/>
                </a:cubicBezTo>
                <a:cubicBezTo>
                  <a:pt x="2438660" y="1633819"/>
                  <a:pt x="2512114" y="1471172"/>
                  <a:pt x="2512114" y="1290685"/>
                </a:cubicBezTo>
                <a:cubicBezTo>
                  <a:pt x="2512114" y="1101805"/>
                  <a:pt x="2438660" y="934960"/>
                  <a:pt x="2291753" y="790152"/>
                </a:cubicBezTo>
                <a:cubicBezTo>
                  <a:pt x="2144845" y="645343"/>
                  <a:pt x="1934978" y="572939"/>
                  <a:pt x="1662150" y="572939"/>
                </a:cubicBezTo>
                <a:close/>
                <a:moveTo>
                  <a:pt x="1662150" y="0"/>
                </a:moveTo>
                <a:cubicBezTo>
                  <a:pt x="1968557" y="0"/>
                  <a:pt x="2238236" y="54566"/>
                  <a:pt x="2471189" y="163697"/>
                </a:cubicBezTo>
                <a:cubicBezTo>
                  <a:pt x="2704142" y="272828"/>
                  <a:pt x="2885678" y="421834"/>
                  <a:pt x="3015796" y="610715"/>
                </a:cubicBezTo>
                <a:cubicBezTo>
                  <a:pt x="3145914" y="799596"/>
                  <a:pt x="3210972" y="1015759"/>
                  <a:pt x="3210972" y="1259205"/>
                </a:cubicBezTo>
                <a:cubicBezTo>
                  <a:pt x="3210972" y="1448086"/>
                  <a:pt x="3176344" y="1605487"/>
                  <a:pt x="3107088" y="1731407"/>
                </a:cubicBezTo>
                <a:cubicBezTo>
                  <a:pt x="3037832" y="1857328"/>
                  <a:pt x="2957033" y="1958064"/>
                  <a:pt x="2864691" y="2033616"/>
                </a:cubicBezTo>
                <a:cubicBezTo>
                  <a:pt x="2772349" y="2109169"/>
                  <a:pt x="2691550" y="2162685"/>
                  <a:pt x="2622294" y="2194165"/>
                </a:cubicBezTo>
                <a:cubicBezTo>
                  <a:pt x="2553038" y="2225645"/>
                  <a:pt x="2518410" y="2241385"/>
                  <a:pt x="2518410" y="2241385"/>
                </a:cubicBezTo>
                <a:lnTo>
                  <a:pt x="2518410" y="2279161"/>
                </a:lnTo>
                <a:cubicBezTo>
                  <a:pt x="2518410" y="2279161"/>
                  <a:pt x="2559334" y="2298050"/>
                  <a:pt x="2641182" y="2335826"/>
                </a:cubicBezTo>
                <a:cubicBezTo>
                  <a:pt x="2723030" y="2373602"/>
                  <a:pt x="2817471" y="2435513"/>
                  <a:pt x="2924503" y="2521558"/>
                </a:cubicBezTo>
                <a:cubicBezTo>
                  <a:pt x="3031536" y="2607604"/>
                  <a:pt x="3125976" y="2725130"/>
                  <a:pt x="3207824" y="2874136"/>
                </a:cubicBezTo>
                <a:cubicBezTo>
                  <a:pt x="3289673" y="3023142"/>
                  <a:pt x="3330597" y="3210973"/>
                  <a:pt x="3330597" y="3437630"/>
                </a:cubicBezTo>
                <a:cubicBezTo>
                  <a:pt x="3330597" y="3702063"/>
                  <a:pt x="3259242" y="3935016"/>
                  <a:pt x="3116532" y="4136489"/>
                </a:cubicBezTo>
                <a:cubicBezTo>
                  <a:pt x="2973822" y="4337962"/>
                  <a:pt x="2777596" y="4496412"/>
                  <a:pt x="2527854" y="4611839"/>
                </a:cubicBezTo>
                <a:cubicBezTo>
                  <a:pt x="2278111" y="4727266"/>
                  <a:pt x="1989543" y="4784979"/>
                  <a:pt x="1662150" y="4784979"/>
                </a:cubicBezTo>
                <a:cubicBezTo>
                  <a:pt x="1338954" y="4784979"/>
                  <a:pt x="1052485" y="4727266"/>
                  <a:pt x="802743" y="4611839"/>
                </a:cubicBezTo>
                <a:cubicBezTo>
                  <a:pt x="553000" y="4496412"/>
                  <a:pt x="356774" y="4337962"/>
                  <a:pt x="214065" y="4136489"/>
                </a:cubicBezTo>
                <a:cubicBezTo>
                  <a:pt x="71355" y="3935016"/>
                  <a:pt x="0" y="3702063"/>
                  <a:pt x="0" y="3437630"/>
                </a:cubicBezTo>
                <a:cubicBezTo>
                  <a:pt x="0" y="3210973"/>
                  <a:pt x="40924" y="3023142"/>
                  <a:pt x="122772" y="2874136"/>
                </a:cubicBezTo>
                <a:cubicBezTo>
                  <a:pt x="204620" y="2725130"/>
                  <a:pt x="299061" y="2607604"/>
                  <a:pt x="406093" y="2521558"/>
                </a:cubicBezTo>
                <a:cubicBezTo>
                  <a:pt x="513126" y="2435513"/>
                  <a:pt x="607566" y="2373602"/>
                  <a:pt x="689414" y="2335826"/>
                </a:cubicBezTo>
                <a:cubicBezTo>
                  <a:pt x="771263" y="2298050"/>
                  <a:pt x="812187" y="2279161"/>
                  <a:pt x="812187" y="2279161"/>
                </a:cubicBezTo>
                <a:lnTo>
                  <a:pt x="812187" y="2241385"/>
                </a:lnTo>
                <a:cubicBezTo>
                  <a:pt x="812187" y="2241385"/>
                  <a:pt x="776509" y="2225645"/>
                  <a:pt x="705155" y="2194165"/>
                </a:cubicBezTo>
                <a:cubicBezTo>
                  <a:pt x="633800" y="2162685"/>
                  <a:pt x="553000" y="2109169"/>
                  <a:pt x="462758" y="2033616"/>
                </a:cubicBezTo>
                <a:cubicBezTo>
                  <a:pt x="372515" y="1958064"/>
                  <a:pt x="292765" y="1857328"/>
                  <a:pt x="223509" y="1731407"/>
                </a:cubicBezTo>
                <a:cubicBezTo>
                  <a:pt x="154252" y="1605487"/>
                  <a:pt x="119624" y="1450184"/>
                  <a:pt x="119624" y="1265501"/>
                </a:cubicBezTo>
                <a:cubicBezTo>
                  <a:pt x="119624" y="1017858"/>
                  <a:pt x="184683" y="799596"/>
                  <a:pt x="314801" y="610715"/>
                </a:cubicBezTo>
                <a:cubicBezTo>
                  <a:pt x="444919" y="421834"/>
                  <a:pt x="626454" y="272828"/>
                  <a:pt x="859407" y="163697"/>
                </a:cubicBezTo>
                <a:cubicBezTo>
                  <a:pt x="1092360" y="54566"/>
                  <a:pt x="1359941" y="0"/>
                  <a:pt x="166215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0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0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4AE451-119E-DFE0-7C0F-11D7EF8788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9731" y="862281"/>
            <a:ext cx="3443926" cy="4784979"/>
          </a:xfrm>
          <a:custGeom>
            <a:avLst/>
            <a:gdLst/>
            <a:ahLst/>
            <a:cxnLst/>
            <a:rect l="l" t="t" r="r" b="b"/>
            <a:pathLst>
              <a:path w="3443926" h="4784979">
                <a:moveTo>
                  <a:pt x="1655855" y="617011"/>
                </a:moveTo>
                <a:cubicBezTo>
                  <a:pt x="1492158" y="617011"/>
                  <a:pt x="1337905" y="653738"/>
                  <a:pt x="1193097" y="727191"/>
                </a:cubicBezTo>
                <a:cubicBezTo>
                  <a:pt x="1048288" y="800645"/>
                  <a:pt x="931812" y="908727"/>
                  <a:pt x="843667" y="1051437"/>
                </a:cubicBezTo>
                <a:cubicBezTo>
                  <a:pt x="755523" y="1194147"/>
                  <a:pt x="711451" y="1368336"/>
                  <a:pt x="711451" y="1574007"/>
                </a:cubicBezTo>
                <a:cubicBezTo>
                  <a:pt x="711451" y="1779677"/>
                  <a:pt x="755523" y="1953867"/>
                  <a:pt x="843667" y="2096577"/>
                </a:cubicBezTo>
                <a:cubicBezTo>
                  <a:pt x="931812" y="2239287"/>
                  <a:pt x="1048288" y="2347369"/>
                  <a:pt x="1193097" y="2420822"/>
                </a:cubicBezTo>
                <a:cubicBezTo>
                  <a:pt x="1337905" y="2494276"/>
                  <a:pt x="1492158" y="2531003"/>
                  <a:pt x="1655855" y="2531003"/>
                </a:cubicBezTo>
                <a:cubicBezTo>
                  <a:pt x="1819551" y="2531003"/>
                  <a:pt x="1972754" y="2494276"/>
                  <a:pt x="2115464" y="2420822"/>
                </a:cubicBezTo>
                <a:cubicBezTo>
                  <a:pt x="2258174" y="2347369"/>
                  <a:pt x="2373601" y="2239287"/>
                  <a:pt x="2461746" y="2096577"/>
                </a:cubicBezTo>
                <a:cubicBezTo>
                  <a:pt x="2549890" y="1953867"/>
                  <a:pt x="2593962" y="1779677"/>
                  <a:pt x="2593962" y="1574007"/>
                </a:cubicBezTo>
                <a:cubicBezTo>
                  <a:pt x="2593962" y="1368336"/>
                  <a:pt x="2549890" y="1194147"/>
                  <a:pt x="2461746" y="1051437"/>
                </a:cubicBezTo>
                <a:cubicBezTo>
                  <a:pt x="2373601" y="908727"/>
                  <a:pt x="2258174" y="800645"/>
                  <a:pt x="2115464" y="727191"/>
                </a:cubicBezTo>
                <a:cubicBezTo>
                  <a:pt x="1972754" y="653738"/>
                  <a:pt x="1819551" y="617011"/>
                  <a:pt x="1655855" y="617011"/>
                </a:cubicBezTo>
                <a:close/>
                <a:moveTo>
                  <a:pt x="1643262" y="0"/>
                </a:moveTo>
                <a:cubicBezTo>
                  <a:pt x="1953866" y="0"/>
                  <a:pt x="2221447" y="56665"/>
                  <a:pt x="2446006" y="169993"/>
                </a:cubicBezTo>
                <a:cubicBezTo>
                  <a:pt x="2670564" y="283322"/>
                  <a:pt x="2856297" y="439673"/>
                  <a:pt x="3003204" y="639047"/>
                </a:cubicBezTo>
                <a:cubicBezTo>
                  <a:pt x="3150111" y="838422"/>
                  <a:pt x="3260292" y="1066127"/>
                  <a:pt x="3333745" y="1322165"/>
                </a:cubicBezTo>
                <a:cubicBezTo>
                  <a:pt x="3407199" y="1578204"/>
                  <a:pt x="3443926" y="1846835"/>
                  <a:pt x="3443926" y="2128057"/>
                </a:cubicBezTo>
                <a:cubicBezTo>
                  <a:pt x="3443926" y="2363109"/>
                  <a:pt x="3416643" y="2604456"/>
                  <a:pt x="3362077" y="2852100"/>
                </a:cubicBezTo>
                <a:cubicBezTo>
                  <a:pt x="3307512" y="3099743"/>
                  <a:pt x="3223565" y="3338992"/>
                  <a:pt x="3110236" y="3569847"/>
                </a:cubicBezTo>
                <a:cubicBezTo>
                  <a:pt x="2996908" y="3800701"/>
                  <a:pt x="2847902" y="4007420"/>
                  <a:pt x="2663218" y="4190005"/>
                </a:cubicBezTo>
                <a:cubicBezTo>
                  <a:pt x="2478535" y="4372590"/>
                  <a:pt x="2255026" y="4517398"/>
                  <a:pt x="1992692" y="4624431"/>
                </a:cubicBezTo>
                <a:cubicBezTo>
                  <a:pt x="1730358" y="4731463"/>
                  <a:pt x="1425000" y="4784979"/>
                  <a:pt x="1076620" y="4784979"/>
                </a:cubicBezTo>
                <a:cubicBezTo>
                  <a:pt x="883542" y="4784979"/>
                  <a:pt x="715648" y="4770289"/>
                  <a:pt x="572938" y="4740908"/>
                </a:cubicBezTo>
                <a:cubicBezTo>
                  <a:pt x="430228" y="4711526"/>
                  <a:pt x="358873" y="4696835"/>
                  <a:pt x="358873" y="4696835"/>
                </a:cubicBezTo>
                <a:lnTo>
                  <a:pt x="358873" y="4035752"/>
                </a:lnTo>
                <a:cubicBezTo>
                  <a:pt x="358873" y="4035752"/>
                  <a:pt x="395600" y="4042048"/>
                  <a:pt x="469054" y="4054641"/>
                </a:cubicBezTo>
                <a:cubicBezTo>
                  <a:pt x="542508" y="4067232"/>
                  <a:pt x="635899" y="4080874"/>
                  <a:pt x="749227" y="4095565"/>
                </a:cubicBezTo>
                <a:cubicBezTo>
                  <a:pt x="862555" y="4110255"/>
                  <a:pt x="975884" y="4117601"/>
                  <a:pt x="1089212" y="4117601"/>
                </a:cubicBezTo>
                <a:cubicBezTo>
                  <a:pt x="1383027" y="4117601"/>
                  <a:pt x="1629621" y="4065134"/>
                  <a:pt x="1828995" y="3960200"/>
                </a:cubicBezTo>
                <a:cubicBezTo>
                  <a:pt x="2028369" y="3855266"/>
                  <a:pt x="2188918" y="3722001"/>
                  <a:pt x="2310641" y="3560403"/>
                </a:cubicBezTo>
                <a:cubicBezTo>
                  <a:pt x="2432364" y="3398805"/>
                  <a:pt x="2522607" y="3229861"/>
                  <a:pt x="2581370" y="3053573"/>
                </a:cubicBezTo>
                <a:cubicBezTo>
                  <a:pt x="2640133" y="2877284"/>
                  <a:pt x="2673712" y="2715686"/>
                  <a:pt x="2682106" y="2568779"/>
                </a:cubicBezTo>
                <a:cubicBezTo>
                  <a:pt x="2644331" y="2627542"/>
                  <a:pt x="2582420" y="2700995"/>
                  <a:pt x="2496374" y="2789140"/>
                </a:cubicBezTo>
                <a:cubicBezTo>
                  <a:pt x="2410328" y="2877284"/>
                  <a:pt x="2288605" y="2955984"/>
                  <a:pt x="2131204" y="3025240"/>
                </a:cubicBezTo>
                <a:cubicBezTo>
                  <a:pt x="1973804" y="3094497"/>
                  <a:pt x="1775479" y="3129125"/>
                  <a:pt x="1536230" y="3129125"/>
                </a:cubicBezTo>
                <a:cubicBezTo>
                  <a:pt x="1196245" y="3129125"/>
                  <a:pt x="911874" y="3054622"/>
                  <a:pt x="683119" y="2905616"/>
                </a:cubicBezTo>
                <a:cubicBezTo>
                  <a:pt x="454363" y="2756610"/>
                  <a:pt x="283321" y="2565631"/>
                  <a:pt x="169993" y="2332678"/>
                </a:cubicBezTo>
                <a:cubicBezTo>
                  <a:pt x="56664" y="2099725"/>
                  <a:pt x="0" y="1855229"/>
                  <a:pt x="0" y="1599191"/>
                </a:cubicBezTo>
                <a:cubicBezTo>
                  <a:pt x="0" y="1397718"/>
                  <a:pt x="34628" y="1202541"/>
                  <a:pt x="103884" y="1013660"/>
                </a:cubicBezTo>
                <a:cubicBezTo>
                  <a:pt x="173141" y="824780"/>
                  <a:pt x="275976" y="653738"/>
                  <a:pt x="412390" y="500534"/>
                </a:cubicBezTo>
                <a:cubicBezTo>
                  <a:pt x="548803" y="347331"/>
                  <a:pt x="719845" y="225608"/>
                  <a:pt x="925516" y="135365"/>
                </a:cubicBezTo>
                <a:cubicBezTo>
                  <a:pt x="1131186" y="45122"/>
                  <a:pt x="1370435" y="0"/>
                  <a:pt x="164326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32271-520A-0BEF-00B1-C58EB33614A4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3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Custom Layout">
    <p:bg>
      <p:bgPr>
        <a:gradFill>
          <a:gsLst>
            <a:gs pos="23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2993BB-DA89-B17C-7E3C-F79D5354DA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3548" y="855984"/>
            <a:ext cx="3676878" cy="4784980"/>
          </a:xfrm>
          <a:custGeom>
            <a:avLst/>
            <a:gdLst/>
            <a:ahLst/>
            <a:cxnLst/>
            <a:rect l="l" t="t" r="r" b="b"/>
            <a:pathLst>
              <a:path w="3676878" h="4784980">
                <a:moveTo>
                  <a:pt x="1838439" y="673675"/>
                </a:moveTo>
                <a:cubicBezTo>
                  <a:pt x="1527835" y="673675"/>
                  <a:pt x="1269698" y="818484"/>
                  <a:pt x="1064028" y="1108101"/>
                </a:cubicBezTo>
                <a:cubicBezTo>
                  <a:pt x="858358" y="1397718"/>
                  <a:pt x="755523" y="1825847"/>
                  <a:pt x="755523" y="2392490"/>
                </a:cubicBezTo>
                <a:cubicBezTo>
                  <a:pt x="755523" y="2959132"/>
                  <a:pt x="857308" y="3389361"/>
                  <a:pt x="1060880" y="3683175"/>
                </a:cubicBezTo>
                <a:cubicBezTo>
                  <a:pt x="1264451" y="3976989"/>
                  <a:pt x="1523637" y="4123897"/>
                  <a:pt x="1838439" y="4123897"/>
                </a:cubicBezTo>
                <a:cubicBezTo>
                  <a:pt x="2149043" y="4123897"/>
                  <a:pt x="2407180" y="3978039"/>
                  <a:pt x="2612850" y="3686323"/>
                </a:cubicBezTo>
                <a:cubicBezTo>
                  <a:pt x="2818520" y="3394607"/>
                  <a:pt x="2921355" y="2963330"/>
                  <a:pt x="2921355" y="2392490"/>
                </a:cubicBezTo>
                <a:cubicBezTo>
                  <a:pt x="2921355" y="1825847"/>
                  <a:pt x="2818520" y="1397718"/>
                  <a:pt x="2612850" y="1108101"/>
                </a:cubicBezTo>
                <a:cubicBezTo>
                  <a:pt x="2407180" y="818484"/>
                  <a:pt x="2149043" y="673675"/>
                  <a:pt x="1838439" y="673675"/>
                </a:cubicBezTo>
                <a:close/>
                <a:moveTo>
                  <a:pt x="1838439" y="0"/>
                </a:moveTo>
                <a:cubicBezTo>
                  <a:pt x="2136451" y="0"/>
                  <a:pt x="2399834" y="62961"/>
                  <a:pt x="2628590" y="188881"/>
                </a:cubicBezTo>
                <a:cubicBezTo>
                  <a:pt x="2857346" y="314802"/>
                  <a:pt x="3049374" y="488992"/>
                  <a:pt x="3204676" y="711451"/>
                </a:cubicBezTo>
                <a:cubicBezTo>
                  <a:pt x="3359978" y="933911"/>
                  <a:pt x="3477504" y="1188899"/>
                  <a:pt x="3557254" y="1476418"/>
                </a:cubicBezTo>
                <a:cubicBezTo>
                  <a:pt x="3637003" y="1763937"/>
                  <a:pt x="3676878" y="2069294"/>
                  <a:pt x="3676878" y="2392490"/>
                </a:cubicBezTo>
                <a:cubicBezTo>
                  <a:pt x="3676878" y="2715686"/>
                  <a:pt x="3637003" y="3021043"/>
                  <a:pt x="3557254" y="3308562"/>
                </a:cubicBezTo>
                <a:cubicBezTo>
                  <a:pt x="3477504" y="3596080"/>
                  <a:pt x="3359978" y="3851069"/>
                  <a:pt x="3204676" y="4073528"/>
                </a:cubicBezTo>
                <a:cubicBezTo>
                  <a:pt x="3049374" y="4295988"/>
                  <a:pt x="2857346" y="4470178"/>
                  <a:pt x="2628590" y="4596099"/>
                </a:cubicBezTo>
                <a:cubicBezTo>
                  <a:pt x="2399834" y="4722019"/>
                  <a:pt x="2136451" y="4784980"/>
                  <a:pt x="1838439" y="4784980"/>
                </a:cubicBezTo>
                <a:cubicBezTo>
                  <a:pt x="1540427" y="4784980"/>
                  <a:pt x="1277043" y="4722019"/>
                  <a:pt x="1048288" y="4596099"/>
                </a:cubicBezTo>
                <a:cubicBezTo>
                  <a:pt x="819532" y="4470178"/>
                  <a:pt x="627503" y="4295988"/>
                  <a:pt x="472201" y="4073528"/>
                </a:cubicBezTo>
                <a:cubicBezTo>
                  <a:pt x="316899" y="3851069"/>
                  <a:pt x="199374" y="3596080"/>
                  <a:pt x="119624" y="3308562"/>
                </a:cubicBezTo>
                <a:cubicBezTo>
                  <a:pt x="39874" y="3021043"/>
                  <a:pt x="0" y="2715686"/>
                  <a:pt x="0" y="2392490"/>
                </a:cubicBezTo>
                <a:cubicBezTo>
                  <a:pt x="0" y="2069294"/>
                  <a:pt x="39874" y="1763937"/>
                  <a:pt x="119624" y="1476418"/>
                </a:cubicBezTo>
                <a:cubicBezTo>
                  <a:pt x="199374" y="1188899"/>
                  <a:pt x="316899" y="933911"/>
                  <a:pt x="472201" y="711451"/>
                </a:cubicBezTo>
                <a:cubicBezTo>
                  <a:pt x="627503" y="488992"/>
                  <a:pt x="819532" y="314802"/>
                  <a:pt x="1048288" y="188881"/>
                </a:cubicBezTo>
                <a:cubicBezTo>
                  <a:pt x="1277043" y="62961"/>
                  <a:pt x="1540427" y="0"/>
                  <a:pt x="183843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C807FD1-58ED-9288-04C2-BF3A71D588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5496" y="2082277"/>
            <a:ext cx="2816147" cy="1861702"/>
          </a:xfrm>
          <a:custGeom>
            <a:avLst/>
            <a:gdLst>
              <a:gd name="connsiteX0" fmla="*/ 0 w 2816147"/>
              <a:gd name="connsiteY0" fmla="*/ 930850 h 1861702"/>
              <a:gd name="connsiteX1" fmla="*/ 0 w 2816147"/>
              <a:gd name="connsiteY1" fmla="*/ 930851 h 1861702"/>
              <a:gd name="connsiteX2" fmla="*/ 0 w 2816147"/>
              <a:gd name="connsiteY2" fmla="*/ 930851 h 1861702"/>
              <a:gd name="connsiteX3" fmla="*/ 930851 w 2816147"/>
              <a:gd name="connsiteY3" fmla="*/ 0 h 1861702"/>
              <a:gd name="connsiteX4" fmla="*/ 1885296 w 2816147"/>
              <a:gd name="connsiteY4" fmla="*/ 0 h 1861702"/>
              <a:gd name="connsiteX5" fmla="*/ 2816147 w 2816147"/>
              <a:gd name="connsiteY5" fmla="*/ 930851 h 1861702"/>
              <a:gd name="connsiteX6" fmla="*/ 2816146 w 2816147"/>
              <a:gd name="connsiteY6" fmla="*/ 930851 h 1861702"/>
              <a:gd name="connsiteX7" fmla="*/ 1885295 w 2816147"/>
              <a:gd name="connsiteY7" fmla="*/ 1861702 h 1861702"/>
              <a:gd name="connsiteX8" fmla="*/ 930851 w 2816147"/>
              <a:gd name="connsiteY8" fmla="*/ 1861701 h 1861702"/>
              <a:gd name="connsiteX9" fmla="*/ 18911 w 2816147"/>
              <a:gd name="connsiteY9" fmla="*/ 1118449 h 1861702"/>
              <a:gd name="connsiteX10" fmla="*/ 0 w 2816147"/>
              <a:gd name="connsiteY10" fmla="*/ 930851 h 1861702"/>
              <a:gd name="connsiteX11" fmla="*/ 18911 w 2816147"/>
              <a:gd name="connsiteY11" fmla="*/ 743252 h 1861702"/>
              <a:gd name="connsiteX12" fmla="*/ 930851 w 2816147"/>
              <a:gd name="connsiteY12" fmla="*/ 0 h 186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6147" h="1861702">
                <a:moveTo>
                  <a:pt x="0" y="930850"/>
                </a:moveTo>
                <a:lnTo>
                  <a:pt x="0" y="930851"/>
                </a:lnTo>
                <a:lnTo>
                  <a:pt x="0" y="930851"/>
                </a:lnTo>
                <a:close/>
                <a:moveTo>
                  <a:pt x="930851" y="0"/>
                </a:moveTo>
                <a:lnTo>
                  <a:pt x="1885296" y="0"/>
                </a:lnTo>
                <a:cubicBezTo>
                  <a:pt x="2399391" y="0"/>
                  <a:pt x="2816147" y="416756"/>
                  <a:pt x="2816147" y="930851"/>
                </a:cubicBezTo>
                <a:lnTo>
                  <a:pt x="2816146" y="930851"/>
                </a:lnTo>
                <a:cubicBezTo>
                  <a:pt x="2816146" y="1444946"/>
                  <a:pt x="2399390" y="1861702"/>
                  <a:pt x="1885295" y="1861702"/>
                </a:cubicBezTo>
                <a:lnTo>
                  <a:pt x="930851" y="1861701"/>
                </a:lnTo>
                <a:cubicBezTo>
                  <a:pt x="481018" y="1861701"/>
                  <a:pt x="105710" y="1542622"/>
                  <a:pt x="18911" y="1118449"/>
                </a:cubicBezTo>
                <a:lnTo>
                  <a:pt x="0" y="930851"/>
                </a:lnTo>
                <a:lnTo>
                  <a:pt x="18911" y="743252"/>
                </a:lnTo>
                <a:cubicBezTo>
                  <a:pt x="105710" y="319079"/>
                  <a:pt x="481018" y="0"/>
                  <a:pt x="93085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8BFE19-A336-DA31-5285-31DE7B301D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0343" y="2082277"/>
            <a:ext cx="2816147" cy="1861702"/>
          </a:xfrm>
          <a:custGeom>
            <a:avLst/>
            <a:gdLst>
              <a:gd name="connsiteX0" fmla="*/ 0 w 2816147"/>
              <a:gd name="connsiteY0" fmla="*/ 930850 h 1861702"/>
              <a:gd name="connsiteX1" fmla="*/ 0 w 2816147"/>
              <a:gd name="connsiteY1" fmla="*/ 930851 h 1861702"/>
              <a:gd name="connsiteX2" fmla="*/ 0 w 2816147"/>
              <a:gd name="connsiteY2" fmla="*/ 930851 h 1861702"/>
              <a:gd name="connsiteX3" fmla="*/ 930851 w 2816147"/>
              <a:gd name="connsiteY3" fmla="*/ 0 h 1861702"/>
              <a:gd name="connsiteX4" fmla="*/ 1885296 w 2816147"/>
              <a:gd name="connsiteY4" fmla="*/ 0 h 1861702"/>
              <a:gd name="connsiteX5" fmla="*/ 2816147 w 2816147"/>
              <a:gd name="connsiteY5" fmla="*/ 930851 h 1861702"/>
              <a:gd name="connsiteX6" fmla="*/ 2816146 w 2816147"/>
              <a:gd name="connsiteY6" fmla="*/ 930851 h 1861702"/>
              <a:gd name="connsiteX7" fmla="*/ 1885295 w 2816147"/>
              <a:gd name="connsiteY7" fmla="*/ 1861702 h 1861702"/>
              <a:gd name="connsiteX8" fmla="*/ 930851 w 2816147"/>
              <a:gd name="connsiteY8" fmla="*/ 1861701 h 1861702"/>
              <a:gd name="connsiteX9" fmla="*/ 18911 w 2816147"/>
              <a:gd name="connsiteY9" fmla="*/ 1118449 h 1861702"/>
              <a:gd name="connsiteX10" fmla="*/ 0 w 2816147"/>
              <a:gd name="connsiteY10" fmla="*/ 930851 h 1861702"/>
              <a:gd name="connsiteX11" fmla="*/ 18911 w 2816147"/>
              <a:gd name="connsiteY11" fmla="*/ 743252 h 1861702"/>
              <a:gd name="connsiteX12" fmla="*/ 930851 w 2816147"/>
              <a:gd name="connsiteY12" fmla="*/ 0 h 186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6147" h="1861702">
                <a:moveTo>
                  <a:pt x="0" y="930850"/>
                </a:moveTo>
                <a:lnTo>
                  <a:pt x="0" y="930851"/>
                </a:lnTo>
                <a:lnTo>
                  <a:pt x="0" y="930851"/>
                </a:lnTo>
                <a:close/>
                <a:moveTo>
                  <a:pt x="930851" y="0"/>
                </a:moveTo>
                <a:lnTo>
                  <a:pt x="1885296" y="0"/>
                </a:lnTo>
                <a:cubicBezTo>
                  <a:pt x="2399391" y="0"/>
                  <a:pt x="2816147" y="416756"/>
                  <a:pt x="2816147" y="930851"/>
                </a:cubicBezTo>
                <a:lnTo>
                  <a:pt x="2816146" y="930851"/>
                </a:lnTo>
                <a:cubicBezTo>
                  <a:pt x="2816146" y="1444946"/>
                  <a:pt x="2399390" y="1861702"/>
                  <a:pt x="1885295" y="1861702"/>
                </a:cubicBezTo>
                <a:lnTo>
                  <a:pt x="930851" y="1861701"/>
                </a:lnTo>
                <a:cubicBezTo>
                  <a:pt x="481018" y="1861701"/>
                  <a:pt x="105710" y="1542622"/>
                  <a:pt x="18911" y="1118449"/>
                </a:cubicBezTo>
                <a:lnTo>
                  <a:pt x="0" y="930851"/>
                </a:lnTo>
                <a:lnTo>
                  <a:pt x="18911" y="743252"/>
                </a:lnTo>
                <a:cubicBezTo>
                  <a:pt x="105710" y="319079"/>
                  <a:pt x="481018" y="0"/>
                  <a:pt x="93085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D766093-C836-56D6-2E00-63EF9D01B2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85496" y="4197838"/>
            <a:ext cx="2816147" cy="1861702"/>
          </a:xfrm>
          <a:custGeom>
            <a:avLst/>
            <a:gdLst>
              <a:gd name="connsiteX0" fmla="*/ 0 w 2816147"/>
              <a:gd name="connsiteY0" fmla="*/ 930850 h 1861702"/>
              <a:gd name="connsiteX1" fmla="*/ 0 w 2816147"/>
              <a:gd name="connsiteY1" fmla="*/ 930851 h 1861702"/>
              <a:gd name="connsiteX2" fmla="*/ 0 w 2816147"/>
              <a:gd name="connsiteY2" fmla="*/ 930851 h 1861702"/>
              <a:gd name="connsiteX3" fmla="*/ 930851 w 2816147"/>
              <a:gd name="connsiteY3" fmla="*/ 0 h 1861702"/>
              <a:gd name="connsiteX4" fmla="*/ 1885296 w 2816147"/>
              <a:gd name="connsiteY4" fmla="*/ 0 h 1861702"/>
              <a:gd name="connsiteX5" fmla="*/ 2816147 w 2816147"/>
              <a:gd name="connsiteY5" fmla="*/ 930851 h 1861702"/>
              <a:gd name="connsiteX6" fmla="*/ 2816146 w 2816147"/>
              <a:gd name="connsiteY6" fmla="*/ 930851 h 1861702"/>
              <a:gd name="connsiteX7" fmla="*/ 1885295 w 2816147"/>
              <a:gd name="connsiteY7" fmla="*/ 1861702 h 1861702"/>
              <a:gd name="connsiteX8" fmla="*/ 930851 w 2816147"/>
              <a:gd name="connsiteY8" fmla="*/ 1861701 h 1861702"/>
              <a:gd name="connsiteX9" fmla="*/ 18911 w 2816147"/>
              <a:gd name="connsiteY9" fmla="*/ 1118449 h 1861702"/>
              <a:gd name="connsiteX10" fmla="*/ 0 w 2816147"/>
              <a:gd name="connsiteY10" fmla="*/ 930851 h 1861702"/>
              <a:gd name="connsiteX11" fmla="*/ 18911 w 2816147"/>
              <a:gd name="connsiteY11" fmla="*/ 743252 h 1861702"/>
              <a:gd name="connsiteX12" fmla="*/ 930851 w 2816147"/>
              <a:gd name="connsiteY12" fmla="*/ 0 h 186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6147" h="1861702">
                <a:moveTo>
                  <a:pt x="0" y="930850"/>
                </a:moveTo>
                <a:lnTo>
                  <a:pt x="0" y="930851"/>
                </a:lnTo>
                <a:lnTo>
                  <a:pt x="0" y="930851"/>
                </a:lnTo>
                <a:close/>
                <a:moveTo>
                  <a:pt x="930851" y="0"/>
                </a:moveTo>
                <a:lnTo>
                  <a:pt x="1885296" y="0"/>
                </a:lnTo>
                <a:cubicBezTo>
                  <a:pt x="2399391" y="0"/>
                  <a:pt x="2816147" y="416756"/>
                  <a:pt x="2816147" y="930851"/>
                </a:cubicBezTo>
                <a:lnTo>
                  <a:pt x="2816146" y="930851"/>
                </a:lnTo>
                <a:cubicBezTo>
                  <a:pt x="2816146" y="1444946"/>
                  <a:pt x="2399390" y="1861702"/>
                  <a:pt x="1885295" y="1861702"/>
                </a:cubicBezTo>
                <a:lnTo>
                  <a:pt x="930851" y="1861701"/>
                </a:lnTo>
                <a:cubicBezTo>
                  <a:pt x="481018" y="1861701"/>
                  <a:pt x="105710" y="1542622"/>
                  <a:pt x="18911" y="1118449"/>
                </a:cubicBezTo>
                <a:lnTo>
                  <a:pt x="0" y="930851"/>
                </a:lnTo>
                <a:lnTo>
                  <a:pt x="18911" y="743252"/>
                </a:lnTo>
                <a:cubicBezTo>
                  <a:pt x="105710" y="319079"/>
                  <a:pt x="481018" y="0"/>
                  <a:pt x="93085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7A3E259-FBB8-78E3-3983-CC7EF8D817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1912" y="4197838"/>
            <a:ext cx="2816147" cy="1861702"/>
          </a:xfrm>
          <a:custGeom>
            <a:avLst/>
            <a:gdLst>
              <a:gd name="connsiteX0" fmla="*/ 0 w 2816147"/>
              <a:gd name="connsiteY0" fmla="*/ 930850 h 1861702"/>
              <a:gd name="connsiteX1" fmla="*/ 0 w 2816147"/>
              <a:gd name="connsiteY1" fmla="*/ 930851 h 1861702"/>
              <a:gd name="connsiteX2" fmla="*/ 0 w 2816147"/>
              <a:gd name="connsiteY2" fmla="*/ 930851 h 1861702"/>
              <a:gd name="connsiteX3" fmla="*/ 930851 w 2816147"/>
              <a:gd name="connsiteY3" fmla="*/ 0 h 1861702"/>
              <a:gd name="connsiteX4" fmla="*/ 1885296 w 2816147"/>
              <a:gd name="connsiteY4" fmla="*/ 0 h 1861702"/>
              <a:gd name="connsiteX5" fmla="*/ 2816147 w 2816147"/>
              <a:gd name="connsiteY5" fmla="*/ 930851 h 1861702"/>
              <a:gd name="connsiteX6" fmla="*/ 2816146 w 2816147"/>
              <a:gd name="connsiteY6" fmla="*/ 930851 h 1861702"/>
              <a:gd name="connsiteX7" fmla="*/ 1885295 w 2816147"/>
              <a:gd name="connsiteY7" fmla="*/ 1861702 h 1861702"/>
              <a:gd name="connsiteX8" fmla="*/ 930851 w 2816147"/>
              <a:gd name="connsiteY8" fmla="*/ 1861701 h 1861702"/>
              <a:gd name="connsiteX9" fmla="*/ 18912 w 2816147"/>
              <a:gd name="connsiteY9" fmla="*/ 1118449 h 1861702"/>
              <a:gd name="connsiteX10" fmla="*/ 0 w 2816147"/>
              <a:gd name="connsiteY10" fmla="*/ 930851 h 1861702"/>
              <a:gd name="connsiteX11" fmla="*/ 18912 w 2816147"/>
              <a:gd name="connsiteY11" fmla="*/ 743252 h 1861702"/>
              <a:gd name="connsiteX12" fmla="*/ 930851 w 2816147"/>
              <a:gd name="connsiteY12" fmla="*/ 0 h 186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6147" h="1861702">
                <a:moveTo>
                  <a:pt x="0" y="930850"/>
                </a:moveTo>
                <a:lnTo>
                  <a:pt x="0" y="930851"/>
                </a:lnTo>
                <a:lnTo>
                  <a:pt x="0" y="930851"/>
                </a:lnTo>
                <a:close/>
                <a:moveTo>
                  <a:pt x="930851" y="0"/>
                </a:moveTo>
                <a:lnTo>
                  <a:pt x="1885296" y="0"/>
                </a:lnTo>
                <a:cubicBezTo>
                  <a:pt x="2399391" y="0"/>
                  <a:pt x="2816147" y="416756"/>
                  <a:pt x="2816147" y="930851"/>
                </a:cubicBezTo>
                <a:lnTo>
                  <a:pt x="2816146" y="930851"/>
                </a:lnTo>
                <a:cubicBezTo>
                  <a:pt x="2816146" y="1444946"/>
                  <a:pt x="2399390" y="1861702"/>
                  <a:pt x="1885295" y="1861702"/>
                </a:cubicBezTo>
                <a:lnTo>
                  <a:pt x="930851" y="1861701"/>
                </a:lnTo>
                <a:cubicBezTo>
                  <a:pt x="481018" y="1861701"/>
                  <a:pt x="105710" y="1542622"/>
                  <a:pt x="18912" y="1118449"/>
                </a:cubicBezTo>
                <a:lnTo>
                  <a:pt x="0" y="930851"/>
                </a:lnTo>
                <a:lnTo>
                  <a:pt x="18912" y="743252"/>
                </a:lnTo>
                <a:cubicBezTo>
                  <a:pt x="105710" y="319079"/>
                  <a:pt x="481018" y="0"/>
                  <a:pt x="93085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341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1" grpId="0" animBg="1"/>
      <p:bldP spid="11" grpId="1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FC8349F-9FD4-B3D3-0F7A-D222AC9ED5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30046" y="1268413"/>
            <a:ext cx="3531910" cy="5589588"/>
          </a:xfrm>
          <a:custGeom>
            <a:avLst/>
            <a:gdLst>
              <a:gd name="connsiteX0" fmla="*/ 1765955 w 3531910"/>
              <a:gd name="connsiteY0" fmla="*/ 3531910 h 5589588"/>
              <a:gd name="connsiteX1" fmla="*/ 3531910 w 3531910"/>
              <a:gd name="connsiteY1" fmla="*/ 5297865 h 5589588"/>
              <a:gd name="connsiteX2" fmla="*/ 3531910 w 3531910"/>
              <a:gd name="connsiteY2" fmla="*/ 5589588 h 5589588"/>
              <a:gd name="connsiteX3" fmla="*/ 0 w 3531910"/>
              <a:gd name="connsiteY3" fmla="*/ 5589588 h 5589588"/>
              <a:gd name="connsiteX4" fmla="*/ 0 w 3531910"/>
              <a:gd name="connsiteY4" fmla="*/ 5297865 h 5589588"/>
              <a:gd name="connsiteX5" fmla="*/ 1765955 w 3531910"/>
              <a:gd name="connsiteY5" fmla="*/ 3531910 h 5589588"/>
              <a:gd name="connsiteX6" fmla="*/ 1765955 w 3531910"/>
              <a:gd name="connsiteY6" fmla="*/ 0 h 5589588"/>
              <a:gd name="connsiteX7" fmla="*/ 3531910 w 3531910"/>
              <a:gd name="connsiteY7" fmla="*/ 1765955 h 5589588"/>
              <a:gd name="connsiteX8" fmla="*/ 1765955 w 3531910"/>
              <a:gd name="connsiteY8" fmla="*/ 3531910 h 5589588"/>
              <a:gd name="connsiteX9" fmla="*/ 0 w 3531910"/>
              <a:gd name="connsiteY9" fmla="*/ 1765955 h 5589588"/>
              <a:gd name="connsiteX10" fmla="*/ 1765955 w 3531910"/>
              <a:gd name="connsiteY10" fmla="*/ 0 h 558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31910" h="5589588">
                <a:moveTo>
                  <a:pt x="1765955" y="3531910"/>
                </a:moveTo>
                <a:cubicBezTo>
                  <a:pt x="2741265" y="3531910"/>
                  <a:pt x="3531910" y="4322555"/>
                  <a:pt x="3531910" y="5297865"/>
                </a:cubicBezTo>
                <a:lnTo>
                  <a:pt x="3531910" y="5589588"/>
                </a:lnTo>
                <a:lnTo>
                  <a:pt x="0" y="5589588"/>
                </a:lnTo>
                <a:lnTo>
                  <a:pt x="0" y="5297865"/>
                </a:lnTo>
                <a:cubicBezTo>
                  <a:pt x="0" y="4322555"/>
                  <a:pt x="790645" y="3531910"/>
                  <a:pt x="1765955" y="3531910"/>
                </a:cubicBezTo>
                <a:close/>
                <a:moveTo>
                  <a:pt x="1765955" y="0"/>
                </a:moveTo>
                <a:cubicBezTo>
                  <a:pt x="2741265" y="0"/>
                  <a:pt x="3531910" y="790645"/>
                  <a:pt x="3531910" y="1765955"/>
                </a:cubicBezTo>
                <a:cubicBezTo>
                  <a:pt x="3531910" y="2741265"/>
                  <a:pt x="2741265" y="3531910"/>
                  <a:pt x="1765955" y="3531910"/>
                </a:cubicBezTo>
                <a:cubicBezTo>
                  <a:pt x="790645" y="3531910"/>
                  <a:pt x="0" y="2741265"/>
                  <a:pt x="0" y="1765955"/>
                </a:cubicBezTo>
                <a:cubicBezTo>
                  <a:pt x="0" y="790645"/>
                  <a:pt x="790645" y="0"/>
                  <a:pt x="176595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6372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1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9DB9F0C-6394-CADA-12A2-74BC98B718F1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A8AE82-2D67-8342-2ABF-EB25057D7A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71152" y="1124329"/>
            <a:ext cx="2304673" cy="4609344"/>
          </a:xfrm>
          <a:custGeom>
            <a:avLst/>
            <a:gdLst>
              <a:gd name="connsiteX0" fmla="*/ 1 w 2304673"/>
              <a:gd name="connsiteY0" fmla="*/ 0 h 4609344"/>
              <a:gd name="connsiteX1" fmla="*/ 2304673 w 2304673"/>
              <a:gd name="connsiteY1" fmla="*/ 2304672 h 4609344"/>
              <a:gd name="connsiteX2" fmla="*/ 1 w 2304673"/>
              <a:gd name="connsiteY2" fmla="*/ 4609344 h 4609344"/>
              <a:gd name="connsiteX3" fmla="*/ 0 w 2304673"/>
              <a:gd name="connsiteY3" fmla="*/ 4609344 h 4609344"/>
              <a:gd name="connsiteX4" fmla="*/ 0 w 2304673"/>
              <a:gd name="connsiteY4" fmla="*/ 0 h 460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673" h="4609344">
                <a:moveTo>
                  <a:pt x="1" y="0"/>
                </a:moveTo>
                <a:cubicBezTo>
                  <a:pt x="1272836" y="0"/>
                  <a:pt x="2304673" y="1031837"/>
                  <a:pt x="2304673" y="2304672"/>
                </a:cubicBezTo>
                <a:cubicBezTo>
                  <a:pt x="2304673" y="3577507"/>
                  <a:pt x="1272836" y="4609344"/>
                  <a:pt x="1" y="4609344"/>
                </a:cubicBezTo>
                <a:lnTo>
                  <a:pt x="0" y="460934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3C110697-3AFA-4D6D-9789-FCED56610B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91052" y="1510723"/>
            <a:ext cx="9100948" cy="5347277"/>
          </a:xfrm>
          <a:custGeom>
            <a:avLst/>
            <a:gdLst>
              <a:gd name="connsiteX0" fmla="*/ 9100948 w 9100948"/>
              <a:gd name="connsiteY0" fmla="*/ 0 h 5347277"/>
              <a:gd name="connsiteX1" fmla="*/ 9100948 w 9100948"/>
              <a:gd name="connsiteY1" fmla="*/ 5347277 h 5347277"/>
              <a:gd name="connsiteX2" fmla="*/ 0 w 9100948"/>
              <a:gd name="connsiteY2" fmla="*/ 5347277 h 5347277"/>
              <a:gd name="connsiteX3" fmla="*/ 11674 w 9100948"/>
              <a:gd name="connsiteY3" fmla="*/ 5298577 h 5347277"/>
              <a:gd name="connsiteX4" fmla="*/ 8870338 w 9100948"/>
              <a:gd name="connsiteY4" fmla="*/ 4595 h 534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0948" h="5347277">
                <a:moveTo>
                  <a:pt x="9100948" y="0"/>
                </a:moveTo>
                <a:lnTo>
                  <a:pt x="9100948" y="5347277"/>
                </a:lnTo>
                <a:lnTo>
                  <a:pt x="0" y="5347277"/>
                </a:lnTo>
                <a:lnTo>
                  <a:pt x="11674" y="5298577"/>
                </a:lnTo>
                <a:cubicBezTo>
                  <a:pt x="420590" y="3826782"/>
                  <a:pt x="2991612" y="241632"/>
                  <a:pt x="8870338" y="459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0004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9AEA239-C294-0C4B-AC4E-642EDD428A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2194" y="0"/>
            <a:ext cx="10107613" cy="3176638"/>
          </a:xfrm>
          <a:custGeom>
            <a:avLst/>
            <a:gdLst>
              <a:gd name="connsiteX0" fmla="*/ 32254 w 10107613"/>
              <a:gd name="connsiteY0" fmla="*/ 0 h 3176638"/>
              <a:gd name="connsiteX1" fmla="*/ 10075359 w 10107613"/>
              <a:gd name="connsiteY1" fmla="*/ 0 h 3176638"/>
              <a:gd name="connsiteX2" fmla="*/ 10095458 w 10107613"/>
              <a:gd name="connsiteY2" fmla="*/ 64748 h 3176638"/>
              <a:gd name="connsiteX3" fmla="*/ 10107613 w 10107613"/>
              <a:gd name="connsiteY3" fmla="*/ 185322 h 3176638"/>
              <a:gd name="connsiteX4" fmla="*/ 10107613 w 10107613"/>
              <a:gd name="connsiteY4" fmla="*/ 2578361 h 3176638"/>
              <a:gd name="connsiteX5" fmla="*/ 9509336 w 10107613"/>
              <a:gd name="connsiteY5" fmla="*/ 3176638 h 3176638"/>
              <a:gd name="connsiteX6" fmla="*/ 598277 w 10107613"/>
              <a:gd name="connsiteY6" fmla="*/ 3176638 h 3176638"/>
              <a:gd name="connsiteX7" fmla="*/ 0 w 10107613"/>
              <a:gd name="connsiteY7" fmla="*/ 2578361 h 3176638"/>
              <a:gd name="connsiteX8" fmla="*/ 0 w 10107613"/>
              <a:gd name="connsiteY8" fmla="*/ 185322 h 3176638"/>
              <a:gd name="connsiteX9" fmla="*/ 12155 w 10107613"/>
              <a:gd name="connsiteY9" fmla="*/ 64748 h 317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07613" h="3176638">
                <a:moveTo>
                  <a:pt x="32254" y="0"/>
                </a:moveTo>
                <a:lnTo>
                  <a:pt x="10075359" y="0"/>
                </a:lnTo>
                <a:lnTo>
                  <a:pt x="10095458" y="64748"/>
                </a:lnTo>
                <a:cubicBezTo>
                  <a:pt x="10103428" y="103695"/>
                  <a:pt x="10107613" y="144020"/>
                  <a:pt x="10107613" y="185322"/>
                </a:cubicBezTo>
                <a:lnTo>
                  <a:pt x="10107613" y="2578361"/>
                </a:lnTo>
                <a:cubicBezTo>
                  <a:pt x="10107613" y="2908780"/>
                  <a:pt x="9839755" y="3176638"/>
                  <a:pt x="9509336" y="3176638"/>
                </a:cubicBezTo>
                <a:lnTo>
                  <a:pt x="598277" y="3176638"/>
                </a:lnTo>
                <a:cubicBezTo>
                  <a:pt x="267858" y="3176638"/>
                  <a:pt x="0" y="2908780"/>
                  <a:pt x="0" y="2578361"/>
                </a:cubicBezTo>
                <a:lnTo>
                  <a:pt x="0" y="185322"/>
                </a:lnTo>
                <a:cubicBezTo>
                  <a:pt x="0" y="144020"/>
                  <a:pt x="4185" y="103695"/>
                  <a:pt x="12155" y="64748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386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D601E8E-71FA-3CE1-BF89-3E3F121A20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68024" y="0"/>
            <a:ext cx="5270116" cy="5336810"/>
          </a:xfrm>
          <a:custGeom>
            <a:avLst/>
            <a:gdLst>
              <a:gd name="connsiteX0" fmla="*/ 0 w 5270116"/>
              <a:gd name="connsiteY0" fmla="*/ 0 h 5419723"/>
              <a:gd name="connsiteX1" fmla="*/ 5270116 w 5270116"/>
              <a:gd name="connsiteY1" fmla="*/ 0 h 5419723"/>
              <a:gd name="connsiteX2" fmla="*/ 5270116 w 5270116"/>
              <a:gd name="connsiteY2" fmla="*/ 5074794 h 5419723"/>
              <a:gd name="connsiteX3" fmla="*/ 4925187 w 5270116"/>
              <a:gd name="connsiteY3" fmla="*/ 5419723 h 5419723"/>
              <a:gd name="connsiteX4" fmla="*/ 344929 w 5270116"/>
              <a:gd name="connsiteY4" fmla="*/ 5419723 h 5419723"/>
              <a:gd name="connsiteX5" fmla="*/ 0 w 5270116"/>
              <a:gd name="connsiteY5" fmla="*/ 5074794 h 54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0116" h="5419723">
                <a:moveTo>
                  <a:pt x="0" y="0"/>
                </a:moveTo>
                <a:lnTo>
                  <a:pt x="5270116" y="0"/>
                </a:lnTo>
                <a:lnTo>
                  <a:pt x="5270116" y="5074794"/>
                </a:lnTo>
                <a:cubicBezTo>
                  <a:pt x="5270116" y="5265293"/>
                  <a:pt x="5115686" y="5419723"/>
                  <a:pt x="4925187" y="5419723"/>
                </a:cubicBezTo>
                <a:lnTo>
                  <a:pt x="344929" y="5419723"/>
                </a:lnTo>
                <a:cubicBezTo>
                  <a:pt x="154430" y="5419723"/>
                  <a:pt x="0" y="5265293"/>
                  <a:pt x="0" y="507479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0866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7FFA187F-8E5A-FD55-5113-CE2B13F60D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47800" y="3108028"/>
            <a:ext cx="9296400" cy="2683172"/>
          </a:xfrm>
          <a:custGeom>
            <a:avLst/>
            <a:gdLst>
              <a:gd name="connsiteX0" fmla="*/ 447204 w 9296400"/>
              <a:gd name="connsiteY0" fmla="*/ 0 h 2683172"/>
              <a:gd name="connsiteX1" fmla="*/ 8849196 w 9296400"/>
              <a:gd name="connsiteY1" fmla="*/ 0 h 2683172"/>
              <a:gd name="connsiteX2" fmla="*/ 9296400 w 9296400"/>
              <a:gd name="connsiteY2" fmla="*/ 447204 h 2683172"/>
              <a:gd name="connsiteX3" fmla="*/ 9296400 w 9296400"/>
              <a:gd name="connsiteY3" fmla="*/ 2235968 h 2683172"/>
              <a:gd name="connsiteX4" fmla="*/ 8849196 w 9296400"/>
              <a:gd name="connsiteY4" fmla="*/ 2683172 h 2683172"/>
              <a:gd name="connsiteX5" fmla="*/ 447204 w 9296400"/>
              <a:gd name="connsiteY5" fmla="*/ 2683172 h 2683172"/>
              <a:gd name="connsiteX6" fmla="*/ 0 w 9296400"/>
              <a:gd name="connsiteY6" fmla="*/ 2235968 h 2683172"/>
              <a:gd name="connsiteX7" fmla="*/ 0 w 9296400"/>
              <a:gd name="connsiteY7" fmla="*/ 447204 h 2683172"/>
              <a:gd name="connsiteX8" fmla="*/ 447204 w 9296400"/>
              <a:gd name="connsiteY8" fmla="*/ 0 h 268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6400" h="2683172">
                <a:moveTo>
                  <a:pt x="447204" y="0"/>
                </a:moveTo>
                <a:lnTo>
                  <a:pt x="8849196" y="0"/>
                </a:lnTo>
                <a:cubicBezTo>
                  <a:pt x="9096180" y="0"/>
                  <a:pt x="9296400" y="200220"/>
                  <a:pt x="9296400" y="447204"/>
                </a:cubicBezTo>
                <a:lnTo>
                  <a:pt x="9296400" y="2235968"/>
                </a:lnTo>
                <a:cubicBezTo>
                  <a:pt x="9296400" y="2482952"/>
                  <a:pt x="9096180" y="2683172"/>
                  <a:pt x="8849196" y="2683172"/>
                </a:cubicBezTo>
                <a:lnTo>
                  <a:pt x="447204" y="2683172"/>
                </a:lnTo>
                <a:cubicBezTo>
                  <a:pt x="200220" y="2683172"/>
                  <a:pt x="0" y="2482952"/>
                  <a:pt x="0" y="2235968"/>
                </a:cubicBezTo>
                <a:lnTo>
                  <a:pt x="0" y="447204"/>
                </a:lnTo>
                <a:cubicBezTo>
                  <a:pt x="0" y="200220"/>
                  <a:pt x="200220" y="0"/>
                  <a:pt x="44720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 dirty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69646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792321-2591-F1DE-0548-3639408565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053" y="1245029"/>
            <a:ext cx="5622473" cy="5612972"/>
          </a:xfrm>
          <a:custGeom>
            <a:avLst/>
            <a:gdLst>
              <a:gd name="connsiteX0" fmla="*/ 2806487 w 5622473"/>
              <a:gd name="connsiteY0" fmla="*/ 0 h 5612972"/>
              <a:gd name="connsiteX1" fmla="*/ 2815986 w 5622473"/>
              <a:gd name="connsiteY1" fmla="*/ 0 h 5612972"/>
              <a:gd name="connsiteX2" fmla="*/ 5622473 w 5622473"/>
              <a:gd name="connsiteY2" fmla="*/ 2806487 h 5612972"/>
              <a:gd name="connsiteX3" fmla="*/ 5622472 w 5622473"/>
              <a:gd name="connsiteY3" fmla="*/ 5612972 h 5612972"/>
              <a:gd name="connsiteX4" fmla="*/ 0 w 5622473"/>
              <a:gd name="connsiteY4" fmla="*/ 5612972 h 5612972"/>
              <a:gd name="connsiteX5" fmla="*/ 0 w 5622473"/>
              <a:gd name="connsiteY5" fmla="*/ 2806487 h 5612972"/>
              <a:gd name="connsiteX6" fmla="*/ 2806487 w 5622473"/>
              <a:gd name="connsiteY6" fmla="*/ 0 h 561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22473" h="5612972">
                <a:moveTo>
                  <a:pt x="2806487" y="0"/>
                </a:moveTo>
                <a:lnTo>
                  <a:pt x="2815986" y="0"/>
                </a:lnTo>
                <a:cubicBezTo>
                  <a:pt x="4365966" y="0"/>
                  <a:pt x="5622473" y="1256507"/>
                  <a:pt x="5622473" y="2806487"/>
                </a:cubicBezTo>
                <a:cubicBezTo>
                  <a:pt x="5622473" y="3741982"/>
                  <a:pt x="5622472" y="4677477"/>
                  <a:pt x="5622472" y="5612972"/>
                </a:cubicBezTo>
                <a:lnTo>
                  <a:pt x="0" y="5612972"/>
                </a:lnTo>
                <a:lnTo>
                  <a:pt x="0" y="2806487"/>
                </a:lnTo>
                <a:cubicBezTo>
                  <a:pt x="0" y="1256507"/>
                  <a:pt x="1256508" y="0"/>
                  <a:pt x="280648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1148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9454940-5B6D-5016-9788-E2B5564E93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14900" y="793750"/>
            <a:ext cx="2406650" cy="5194300"/>
          </a:xfrm>
          <a:custGeom>
            <a:avLst/>
            <a:gdLst>
              <a:gd name="connsiteX0" fmla="*/ 0 w 1790700"/>
              <a:gd name="connsiteY0" fmla="*/ 0 h 4629150"/>
              <a:gd name="connsiteX1" fmla="*/ 1790700 w 1790700"/>
              <a:gd name="connsiteY1" fmla="*/ 0 h 4629150"/>
              <a:gd name="connsiteX2" fmla="*/ 1790700 w 1790700"/>
              <a:gd name="connsiteY2" fmla="*/ 4629150 h 4629150"/>
              <a:gd name="connsiteX3" fmla="*/ 0 w 1790700"/>
              <a:gd name="connsiteY3" fmla="*/ 4629150 h 4629150"/>
              <a:gd name="connsiteX0" fmla="*/ 361950 w 2152650"/>
              <a:gd name="connsiteY0" fmla="*/ 0 h 4629150"/>
              <a:gd name="connsiteX1" fmla="*/ 2152650 w 2152650"/>
              <a:gd name="connsiteY1" fmla="*/ 0 h 4629150"/>
              <a:gd name="connsiteX2" fmla="*/ 2152650 w 2152650"/>
              <a:gd name="connsiteY2" fmla="*/ 4629150 h 4629150"/>
              <a:gd name="connsiteX3" fmla="*/ 0 w 2152650"/>
              <a:gd name="connsiteY3" fmla="*/ 4597400 h 4629150"/>
              <a:gd name="connsiteX4" fmla="*/ 361950 w 2152650"/>
              <a:gd name="connsiteY4" fmla="*/ 0 h 4629150"/>
              <a:gd name="connsiteX0" fmla="*/ 228600 w 2019300"/>
              <a:gd name="connsiteY0" fmla="*/ 0 h 4629150"/>
              <a:gd name="connsiteX1" fmla="*/ 2019300 w 2019300"/>
              <a:gd name="connsiteY1" fmla="*/ 0 h 4629150"/>
              <a:gd name="connsiteX2" fmla="*/ 2019300 w 2019300"/>
              <a:gd name="connsiteY2" fmla="*/ 4629150 h 4629150"/>
              <a:gd name="connsiteX3" fmla="*/ 0 w 2019300"/>
              <a:gd name="connsiteY3" fmla="*/ 4591050 h 4629150"/>
              <a:gd name="connsiteX4" fmla="*/ 228600 w 2019300"/>
              <a:gd name="connsiteY4" fmla="*/ 0 h 4629150"/>
              <a:gd name="connsiteX0" fmla="*/ 254000 w 2044700"/>
              <a:gd name="connsiteY0" fmla="*/ 0 h 4629150"/>
              <a:gd name="connsiteX1" fmla="*/ 2044700 w 2044700"/>
              <a:gd name="connsiteY1" fmla="*/ 0 h 4629150"/>
              <a:gd name="connsiteX2" fmla="*/ 2044700 w 2044700"/>
              <a:gd name="connsiteY2" fmla="*/ 4629150 h 4629150"/>
              <a:gd name="connsiteX3" fmla="*/ 0 w 2044700"/>
              <a:gd name="connsiteY3" fmla="*/ 4546600 h 4629150"/>
              <a:gd name="connsiteX4" fmla="*/ 254000 w 2044700"/>
              <a:gd name="connsiteY4" fmla="*/ 0 h 4629150"/>
              <a:gd name="connsiteX0" fmla="*/ 254000 w 2044700"/>
              <a:gd name="connsiteY0" fmla="*/ 0 h 4832350"/>
              <a:gd name="connsiteX1" fmla="*/ 2044700 w 2044700"/>
              <a:gd name="connsiteY1" fmla="*/ 0 h 4832350"/>
              <a:gd name="connsiteX2" fmla="*/ 1911350 w 2044700"/>
              <a:gd name="connsiteY2" fmla="*/ 4832350 h 4832350"/>
              <a:gd name="connsiteX3" fmla="*/ 0 w 2044700"/>
              <a:gd name="connsiteY3" fmla="*/ 4546600 h 4832350"/>
              <a:gd name="connsiteX4" fmla="*/ 254000 w 2044700"/>
              <a:gd name="connsiteY4" fmla="*/ 0 h 4832350"/>
              <a:gd name="connsiteX0" fmla="*/ 254000 w 2044700"/>
              <a:gd name="connsiteY0" fmla="*/ 0 h 4806950"/>
              <a:gd name="connsiteX1" fmla="*/ 2044700 w 2044700"/>
              <a:gd name="connsiteY1" fmla="*/ 0 h 4806950"/>
              <a:gd name="connsiteX2" fmla="*/ 1911350 w 2044700"/>
              <a:gd name="connsiteY2" fmla="*/ 4806950 h 4806950"/>
              <a:gd name="connsiteX3" fmla="*/ 0 w 2044700"/>
              <a:gd name="connsiteY3" fmla="*/ 4546600 h 4806950"/>
              <a:gd name="connsiteX4" fmla="*/ 254000 w 2044700"/>
              <a:gd name="connsiteY4" fmla="*/ 0 h 4806950"/>
              <a:gd name="connsiteX0" fmla="*/ 254000 w 2044700"/>
              <a:gd name="connsiteY0" fmla="*/ 0 h 4654550"/>
              <a:gd name="connsiteX1" fmla="*/ 2044700 w 2044700"/>
              <a:gd name="connsiteY1" fmla="*/ 0 h 4654550"/>
              <a:gd name="connsiteX2" fmla="*/ 1765300 w 2044700"/>
              <a:gd name="connsiteY2" fmla="*/ 4654550 h 4654550"/>
              <a:gd name="connsiteX3" fmla="*/ 0 w 2044700"/>
              <a:gd name="connsiteY3" fmla="*/ 4546600 h 4654550"/>
              <a:gd name="connsiteX4" fmla="*/ 254000 w 2044700"/>
              <a:gd name="connsiteY4" fmla="*/ 0 h 4654550"/>
              <a:gd name="connsiteX0" fmla="*/ 254000 w 2044700"/>
              <a:gd name="connsiteY0" fmla="*/ 0 h 4851400"/>
              <a:gd name="connsiteX1" fmla="*/ 2044700 w 2044700"/>
              <a:gd name="connsiteY1" fmla="*/ 0 h 4851400"/>
              <a:gd name="connsiteX2" fmla="*/ 1841500 w 2044700"/>
              <a:gd name="connsiteY2" fmla="*/ 4851400 h 4851400"/>
              <a:gd name="connsiteX3" fmla="*/ 0 w 2044700"/>
              <a:gd name="connsiteY3" fmla="*/ 4546600 h 4851400"/>
              <a:gd name="connsiteX4" fmla="*/ 254000 w 2044700"/>
              <a:gd name="connsiteY4" fmla="*/ 0 h 4851400"/>
              <a:gd name="connsiteX0" fmla="*/ 254000 w 2044700"/>
              <a:gd name="connsiteY0" fmla="*/ 0 h 4800600"/>
              <a:gd name="connsiteX1" fmla="*/ 2044700 w 2044700"/>
              <a:gd name="connsiteY1" fmla="*/ 0 h 4800600"/>
              <a:gd name="connsiteX2" fmla="*/ 1841500 w 2044700"/>
              <a:gd name="connsiteY2" fmla="*/ 4800600 h 4800600"/>
              <a:gd name="connsiteX3" fmla="*/ 0 w 2044700"/>
              <a:gd name="connsiteY3" fmla="*/ 4546600 h 4800600"/>
              <a:gd name="connsiteX4" fmla="*/ 254000 w 2044700"/>
              <a:gd name="connsiteY4" fmla="*/ 0 h 4800600"/>
              <a:gd name="connsiteX0" fmla="*/ 254000 w 2184400"/>
              <a:gd name="connsiteY0" fmla="*/ 203200 h 5003800"/>
              <a:gd name="connsiteX1" fmla="*/ 2184400 w 2184400"/>
              <a:gd name="connsiteY1" fmla="*/ 0 h 5003800"/>
              <a:gd name="connsiteX2" fmla="*/ 1841500 w 2184400"/>
              <a:gd name="connsiteY2" fmla="*/ 5003800 h 5003800"/>
              <a:gd name="connsiteX3" fmla="*/ 0 w 2184400"/>
              <a:gd name="connsiteY3" fmla="*/ 4749800 h 5003800"/>
              <a:gd name="connsiteX4" fmla="*/ 254000 w 2184400"/>
              <a:gd name="connsiteY4" fmla="*/ 203200 h 5003800"/>
              <a:gd name="connsiteX0" fmla="*/ 254000 w 2159000"/>
              <a:gd name="connsiteY0" fmla="*/ 133350 h 4933950"/>
              <a:gd name="connsiteX1" fmla="*/ 2159000 w 2159000"/>
              <a:gd name="connsiteY1" fmla="*/ 0 h 4933950"/>
              <a:gd name="connsiteX2" fmla="*/ 1841500 w 2159000"/>
              <a:gd name="connsiteY2" fmla="*/ 4933950 h 4933950"/>
              <a:gd name="connsiteX3" fmla="*/ 0 w 2159000"/>
              <a:gd name="connsiteY3" fmla="*/ 4679950 h 4933950"/>
              <a:gd name="connsiteX4" fmla="*/ 254000 w 2159000"/>
              <a:gd name="connsiteY4" fmla="*/ 133350 h 4933950"/>
              <a:gd name="connsiteX0" fmla="*/ 254000 w 2159000"/>
              <a:gd name="connsiteY0" fmla="*/ 146050 h 4946650"/>
              <a:gd name="connsiteX1" fmla="*/ 2159000 w 2159000"/>
              <a:gd name="connsiteY1" fmla="*/ 0 h 4946650"/>
              <a:gd name="connsiteX2" fmla="*/ 1841500 w 2159000"/>
              <a:gd name="connsiteY2" fmla="*/ 4946650 h 4946650"/>
              <a:gd name="connsiteX3" fmla="*/ 0 w 2159000"/>
              <a:gd name="connsiteY3" fmla="*/ 4692650 h 4946650"/>
              <a:gd name="connsiteX4" fmla="*/ 254000 w 2159000"/>
              <a:gd name="connsiteY4" fmla="*/ 146050 h 4946650"/>
              <a:gd name="connsiteX0" fmla="*/ 488950 w 2159000"/>
              <a:gd name="connsiteY0" fmla="*/ 425450 h 4946650"/>
              <a:gd name="connsiteX1" fmla="*/ 2159000 w 2159000"/>
              <a:gd name="connsiteY1" fmla="*/ 0 h 4946650"/>
              <a:gd name="connsiteX2" fmla="*/ 1841500 w 2159000"/>
              <a:gd name="connsiteY2" fmla="*/ 4946650 h 4946650"/>
              <a:gd name="connsiteX3" fmla="*/ 0 w 2159000"/>
              <a:gd name="connsiteY3" fmla="*/ 4692650 h 4946650"/>
              <a:gd name="connsiteX4" fmla="*/ 488950 w 2159000"/>
              <a:gd name="connsiteY4" fmla="*/ 425450 h 4946650"/>
              <a:gd name="connsiteX0" fmla="*/ 393700 w 2159000"/>
              <a:gd name="connsiteY0" fmla="*/ 184150 h 4946650"/>
              <a:gd name="connsiteX1" fmla="*/ 2159000 w 2159000"/>
              <a:gd name="connsiteY1" fmla="*/ 0 h 4946650"/>
              <a:gd name="connsiteX2" fmla="*/ 1841500 w 2159000"/>
              <a:gd name="connsiteY2" fmla="*/ 4946650 h 4946650"/>
              <a:gd name="connsiteX3" fmla="*/ 0 w 2159000"/>
              <a:gd name="connsiteY3" fmla="*/ 4692650 h 4946650"/>
              <a:gd name="connsiteX4" fmla="*/ 393700 w 2159000"/>
              <a:gd name="connsiteY4" fmla="*/ 184150 h 4946650"/>
              <a:gd name="connsiteX0" fmla="*/ 349250 w 2159000"/>
              <a:gd name="connsiteY0" fmla="*/ 177800 h 4946650"/>
              <a:gd name="connsiteX1" fmla="*/ 2159000 w 2159000"/>
              <a:gd name="connsiteY1" fmla="*/ 0 h 4946650"/>
              <a:gd name="connsiteX2" fmla="*/ 1841500 w 2159000"/>
              <a:gd name="connsiteY2" fmla="*/ 4946650 h 4946650"/>
              <a:gd name="connsiteX3" fmla="*/ 0 w 2159000"/>
              <a:gd name="connsiteY3" fmla="*/ 4692650 h 4946650"/>
              <a:gd name="connsiteX4" fmla="*/ 349250 w 2159000"/>
              <a:gd name="connsiteY4" fmla="*/ 177800 h 4946650"/>
              <a:gd name="connsiteX0" fmla="*/ 401802 w 2211552"/>
              <a:gd name="connsiteY0" fmla="*/ 177800 h 4946650"/>
              <a:gd name="connsiteX1" fmla="*/ 2211552 w 2211552"/>
              <a:gd name="connsiteY1" fmla="*/ 0 h 4946650"/>
              <a:gd name="connsiteX2" fmla="*/ 1894052 w 2211552"/>
              <a:gd name="connsiteY2" fmla="*/ 4946650 h 4946650"/>
              <a:gd name="connsiteX3" fmla="*/ 0 w 2211552"/>
              <a:gd name="connsiteY3" fmla="*/ 4692650 h 4946650"/>
              <a:gd name="connsiteX4" fmla="*/ 401802 w 2211552"/>
              <a:gd name="connsiteY4" fmla="*/ 177800 h 4946650"/>
              <a:gd name="connsiteX0" fmla="*/ 401802 w 2211552"/>
              <a:gd name="connsiteY0" fmla="*/ 177800 h 4946650"/>
              <a:gd name="connsiteX1" fmla="*/ 2211552 w 2211552"/>
              <a:gd name="connsiteY1" fmla="*/ 0 h 4946650"/>
              <a:gd name="connsiteX2" fmla="*/ 1894052 w 2211552"/>
              <a:gd name="connsiteY2" fmla="*/ 4946650 h 4946650"/>
              <a:gd name="connsiteX3" fmla="*/ 0 w 2211552"/>
              <a:gd name="connsiteY3" fmla="*/ 4692650 h 4946650"/>
              <a:gd name="connsiteX4" fmla="*/ 401802 w 2211552"/>
              <a:gd name="connsiteY4" fmla="*/ 177800 h 4946650"/>
              <a:gd name="connsiteX0" fmla="*/ 401802 w 2211552"/>
              <a:gd name="connsiteY0" fmla="*/ 177800 h 4946650"/>
              <a:gd name="connsiteX1" fmla="*/ 2211552 w 2211552"/>
              <a:gd name="connsiteY1" fmla="*/ 0 h 4946650"/>
              <a:gd name="connsiteX2" fmla="*/ 1894052 w 2211552"/>
              <a:gd name="connsiteY2" fmla="*/ 4946650 h 4946650"/>
              <a:gd name="connsiteX3" fmla="*/ 0 w 2211552"/>
              <a:gd name="connsiteY3" fmla="*/ 4692650 h 4946650"/>
              <a:gd name="connsiteX4" fmla="*/ 401802 w 2211552"/>
              <a:gd name="connsiteY4" fmla="*/ 177800 h 4946650"/>
              <a:gd name="connsiteX0" fmla="*/ 401802 w 2211552"/>
              <a:gd name="connsiteY0" fmla="*/ 177800 h 4946650"/>
              <a:gd name="connsiteX1" fmla="*/ 2211552 w 2211552"/>
              <a:gd name="connsiteY1" fmla="*/ 0 h 4946650"/>
              <a:gd name="connsiteX2" fmla="*/ 1894052 w 2211552"/>
              <a:gd name="connsiteY2" fmla="*/ 4946650 h 4946650"/>
              <a:gd name="connsiteX3" fmla="*/ 0 w 2211552"/>
              <a:gd name="connsiteY3" fmla="*/ 4692650 h 4946650"/>
              <a:gd name="connsiteX4" fmla="*/ 401802 w 2211552"/>
              <a:gd name="connsiteY4" fmla="*/ 177800 h 4946650"/>
              <a:gd name="connsiteX0" fmla="*/ 370271 w 2211552"/>
              <a:gd name="connsiteY0" fmla="*/ 177800 h 4946650"/>
              <a:gd name="connsiteX1" fmla="*/ 2211552 w 2211552"/>
              <a:gd name="connsiteY1" fmla="*/ 0 h 4946650"/>
              <a:gd name="connsiteX2" fmla="*/ 1894052 w 2211552"/>
              <a:gd name="connsiteY2" fmla="*/ 4946650 h 4946650"/>
              <a:gd name="connsiteX3" fmla="*/ 0 w 2211552"/>
              <a:gd name="connsiteY3" fmla="*/ 4692650 h 4946650"/>
              <a:gd name="connsiteX4" fmla="*/ 370271 w 2211552"/>
              <a:gd name="connsiteY4" fmla="*/ 177800 h 4946650"/>
              <a:gd name="connsiteX0" fmla="*/ 370271 w 2211552"/>
              <a:gd name="connsiteY0" fmla="*/ 177800 h 4946650"/>
              <a:gd name="connsiteX1" fmla="*/ 2211552 w 2211552"/>
              <a:gd name="connsiteY1" fmla="*/ 0 h 4946650"/>
              <a:gd name="connsiteX2" fmla="*/ 1894052 w 2211552"/>
              <a:gd name="connsiteY2" fmla="*/ 4946650 h 4946650"/>
              <a:gd name="connsiteX3" fmla="*/ 0 w 2211552"/>
              <a:gd name="connsiteY3" fmla="*/ 4692650 h 4946650"/>
              <a:gd name="connsiteX4" fmla="*/ 370271 w 2211552"/>
              <a:gd name="connsiteY4" fmla="*/ 177800 h 4946650"/>
              <a:gd name="connsiteX0" fmla="*/ 370271 w 2211552"/>
              <a:gd name="connsiteY0" fmla="*/ 177800 h 4946650"/>
              <a:gd name="connsiteX1" fmla="*/ 2211552 w 2211552"/>
              <a:gd name="connsiteY1" fmla="*/ 0 h 4946650"/>
              <a:gd name="connsiteX2" fmla="*/ 1894052 w 2211552"/>
              <a:gd name="connsiteY2" fmla="*/ 4946650 h 4946650"/>
              <a:gd name="connsiteX3" fmla="*/ 0 w 2211552"/>
              <a:gd name="connsiteY3" fmla="*/ 4692650 h 4946650"/>
              <a:gd name="connsiteX4" fmla="*/ 370271 w 2211552"/>
              <a:gd name="connsiteY4" fmla="*/ 177800 h 4946650"/>
              <a:gd name="connsiteX0" fmla="*/ 370271 w 2211552"/>
              <a:gd name="connsiteY0" fmla="*/ 177800 h 4946650"/>
              <a:gd name="connsiteX1" fmla="*/ 2211552 w 2211552"/>
              <a:gd name="connsiteY1" fmla="*/ 0 h 4946650"/>
              <a:gd name="connsiteX2" fmla="*/ 1894052 w 2211552"/>
              <a:gd name="connsiteY2" fmla="*/ 4946650 h 4946650"/>
              <a:gd name="connsiteX3" fmla="*/ 0 w 2211552"/>
              <a:gd name="connsiteY3" fmla="*/ 4692650 h 4946650"/>
              <a:gd name="connsiteX4" fmla="*/ 370271 w 2211552"/>
              <a:gd name="connsiteY4" fmla="*/ 177800 h 4946650"/>
              <a:gd name="connsiteX0" fmla="*/ 370271 w 2211552"/>
              <a:gd name="connsiteY0" fmla="*/ 177800 h 4946650"/>
              <a:gd name="connsiteX1" fmla="*/ 2211552 w 2211552"/>
              <a:gd name="connsiteY1" fmla="*/ 0 h 4946650"/>
              <a:gd name="connsiteX2" fmla="*/ 1894052 w 2211552"/>
              <a:gd name="connsiteY2" fmla="*/ 4946650 h 4946650"/>
              <a:gd name="connsiteX3" fmla="*/ 0 w 2211552"/>
              <a:gd name="connsiteY3" fmla="*/ 4692650 h 4946650"/>
              <a:gd name="connsiteX4" fmla="*/ 370271 w 2211552"/>
              <a:gd name="connsiteY4" fmla="*/ 177800 h 4946650"/>
              <a:gd name="connsiteX0" fmla="*/ 370271 w 2211552"/>
              <a:gd name="connsiteY0" fmla="*/ 177800 h 4957161"/>
              <a:gd name="connsiteX1" fmla="*/ 2211552 w 2211552"/>
              <a:gd name="connsiteY1" fmla="*/ 0 h 4957161"/>
              <a:gd name="connsiteX2" fmla="*/ 1925583 w 2211552"/>
              <a:gd name="connsiteY2" fmla="*/ 4957161 h 4957161"/>
              <a:gd name="connsiteX3" fmla="*/ 0 w 2211552"/>
              <a:gd name="connsiteY3" fmla="*/ 4692650 h 4957161"/>
              <a:gd name="connsiteX4" fmla="*/ 370271 w 2211552"/>
              <a:gd name="connsiteY4" fmla="*/ 177800 h 4957161"/>
              <a:gd name="connsiteX0" fmla="*/ 370271 w 2211552"/>
              <a:gd name="connsiteY0" fmla="*/ 177800 h 4894099"/>
              <a:gd name="connsiteX1" fmla="*/ 2211552 w 2211552"/>
              <a:gd name="connsiteY1" fmla="*/ 0 h 4894099"/>
              <a:gd name="connsiteX2" fmla="*/ 1915072 w 2211552"/>
              <a:gd name="connsiteY2" fmla="*/ 4894099 h 4894099"/>
              <a:gd name="connsiteX3" fmla="*/ 0 w 2211552"/>
              <a:gd name="connsiteY3" fmla="*/ 4692650 h 4894099"/>
              <a:gd name="connsiteX4" fmla="*/ 370271 w 2211552"/>
              <a:gd name="connsiteY4" fmla="*/ 177800 h 4894099"/>
              <a:gd name="connsiteX0" fmla="*/ 370271 w 2211552"/>
              <a:gd name="connsiteY0" fmla="*/ 177800 h 4925630"/>
              <a:gd name="connsiteX1" fmla="*/ 2211552 w 2211552"/>
              <a:gd name="connsiteY1" fmla="*/ 0 h 4925630"/>
              <a:gd name="connsiteX2" fmla="*/ 1915072 w 2211552"/>
              <a:gd name="connsiteY2" fmla="*/ 4925630 h 4925630"/>
              <a:gd name="connsiteX3" fmla="*/ 0 w 2211552"/>
              <a:gd name="connsiteY3" fmla="*/ 4692650 h 4925630"/>
              <a:gd name="connsiteX4" fmla="*/ 370271 w 2211552"/>
              <a:gd name="connsiteY4" fmla="*/ 177800 h 4925630"/>
              <a:gd name="connsiteX0" fmla="*/ 370271 w 2306146"/>
              <a:gd name="connsiteY0" fmla="*/ 156779 h 4904609"/>
              <a:gd name="connsiteX1" fmla="*/ 2306146 w 2306146"/>
              <a:gd name="connsiteY1" fmla="*/ 0 h 4904609"/>
              <a:gd name="connsiteX2" fmla="*/ 1915072 w 2306146"/>
              <a:gd name="connsiteY2" fmla="*/ 4904609 h 4904609"/>
              <a:gd name="connsiteX3" fmla="*/ 0 w 2306146"/>
              <a:gd name="connsiteY3" fmla="*/ 4671629 h 4904609"/>
              <a:gd name="connsiteX4" fmla="*/ 370271 w 2306146"/>
              <a:gd name="connsiteY4" fmla="*/ 156779 h 4904609"/>
              <a:gd name="connsiteX0" fmla="*/ 370271 w 1980325"/>
              <a:gd name="connsiteY0" fmla="*/ 188310 h 4936140"/>
              <a:gd name="connsiteX1" fmla="*/ 1980325 w 1980325"/>
              <a:gd name="connsiteY1" fmla="*/ 0 h 4936140"/>
              <a:gd name="connsiteX2" fmla="*/ 1915072 w 1980325"/>
              <a:gd name="connsiteY2" fmla="*/ 4936140 h 4936140"/>
              <a:gd name="connsiteX3" fmla="*/ 0 w 1980325"/>
              <a:gd name="connsiteY3" fmla="*/ 4703160 h 4936140"/>
              <a:gd name="connsiteX4" fmla="*/ 370271 w 1980325"/>
              <a:gd name="connsiteY4" fmla="*/ 188310 h 4936140"/>
              <a:gd name="connsiteX0" fmla="*/ 370271 w 2232573"/>
              <a:gd name="connsiteY0" fmla="*/ 135758 h 4883588"/>
              <a:gd name="connsiteX1" fmla="*/ 2232573 w 2232573"/>
              <a:gd name="connsiteY1" fmla="*/ 0 h 4883588"/>
              <a:gd name="connsiteX2" fmla="*/ 1915072 w 2232573"/>
              <a:gd name="connsiteY2" fmla="*/ 4883588 h 4883588"/>
              <a:gd name="connsiteX3" fmla="*/ 0 w 2232573"/>
              <a:gd name="connsiteY3" fmla="*/ 4650608 h 4883588"/>
              <a:gd name="connsiteX4" fmla="*/ 370271 w 2232573"/>
              <a:gd name="connsiteY4" fmla="*/ 135758 h 4883588"/>
              <a:gd name="connsiteX0" fmla="*/ 370271 w 2222062"/>
              <a:gd name="connsiteY0" fmla="*/ 167289 h 4915119"/>
              <a:gd name="connsiteX1" fmla="*/ 2222062 w 2222062"/>
              <a:gd name="connsiteY1" fmla="*/ 0 h 4915119"/>
              <a:gd name="connsiteX2" fmla="*/ 1915072 w 2222062"/>
              <a:gd name="connsiteY2" fmla="*/ 4915119 h 4915119"/>
              <a:gd name="connsiteX3" fmla="*/ 0 w 2222062"/>
              <a:gd name="connsiteY3" fmla="*/ 4682139 h 4915119"/>
              <a:gd name="connsiteX4" fmla="*/ 370271 w 2222062"/>
              <a:gd name="connsiteY4" fmla="*/ 167289 h 491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062" h="4915119">
                <a:moveTo>
                  <a:pt x="370271" y="167289"/>
                </a:moveTo>
                <a:lnTo>
                  <a:pt x="2222062" y="0"/>
                </a:lnTo>
                <a:lnTo>
                  <a:pt x="1915072" y="4915119"/>
                </a:lnTo>
                <a:lnTo>
                  <a:pt x="0" y="4682139"/>
                </a:lnTo>
                <a:cubicBezTo>
                  <a:pt x="115614" y="3118068"/>
                  <a:pt x="233637" y="1710339"/>
                  <a:pt x="370271" y="16728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effectLst/>
          <a:scene3d>
            <a:camera prst="orthographicFront">
              <a:rot lat="0" lon="1799945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751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5CCD43-F0BB-0DEA-9DDE-2CAB028D8E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9301" y="1885759"/>
            <a:ext cx="2362900" cy="4033994"/>
          </a:xfrm>
          <a:custGeom>
            <a:avLst/>
            <a:gdLst>
              <a:gd name="connsiteX0" fmla="*/ 0 w 2912900"/>
              <a:gd name="connsiteY0" fmla="*/ 0 h 4033994"/>
              <a:gd name="connsiteX1" fmla="*/ 2673168 w 2912900"/>
              <a:gd name="connsiteY1" fmla="*/ 0 h 4033994"/>
              <a:gd name="connsiteX2" fmla="*/ 2912900 w 2912900"/>
              <a:gd name="connsiteY2" fmla="*/ 239732 h 4033994"/>
              <a:gd name="connsiteX3" fmla="*/ 2912900 w 2912900"/>
              <a:gd name="connsiteY3" fmla="*/ 3794262 h 4033994"/>
              <a:gd name="connsiteX4" fmla="*/ 2673168 w 2912900"/>
              <a:gd name="connsiteY4" fmla="*/ 4033994 h 4033994"/>
              <a:gd name="connsiteX5" fmla="*/ 0 w 2912900"/>
              <a:gd name="connsiteY5" fmla="*/ 4033994 h 403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2900" h="4033994">
                <a:moveTo>
                  <a:pt x="0" y="0"/>
                </a:moveTo>
                <a:lnTo>
                  <a:pt x="2673168" y="0"/>
                </a:lnTo>
                <a:cubicBezTo>
                  <a:pt x="2805568" y="0"/>
                  <a:pt x="2912900" y="107332"/>
                  <a:pt x="2912900" y="239732"/>
                </a:cubicBezTo>
                <a:lnTo>
                  <a:pt x="2912900" y="3794262"/>
                </a:lnTo>
                <a:cubicBezTo>
                  <a:pt x="2912900" y="3926662"/>
                  <a:pt x="2805568" y="4033994"/>
                  <a:pt x="2673168" y="4033994"/>
                </a:cubicBezTo>
                <a:lnTo>
                  <a:pt x="0" y="403399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086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E0B2219-2BD3-84A0-CB16-4DF47E1BCC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7657" y="2503861"/>
            <a:ext cx="1586106" cy="3473851"/>
          </a:xfrm>
          <a:custGeom>
            <a:avLst/>
            <a:gdLst>
              <a:gd name="connsiteX0" fmla="*/ 165105 w 1586106"/>
              <a:gd name="connsiteY0" fmla="*/ 1 h 3473851"/>
              <a:gd name="connsiteX1" fmla="*/ 310727 w 1586106"/>
              <a:gd name="connsiteY1" fmla="*/ 1 h 3473851"/>
              <a:gd name="connsiteX2" fmla="*/ 341113 w 1586106"/>
              <a:gd name="connsiteY2" fmla="*/ 30463 h 3473851"/>
              <a:gd name="connsiteX3" fmla="*/ 341106 w 1586106"/>
              <a:gd name="connsiteY3" fmla="*/ 31132 h 3473851"/>
              <a:gd name="connsiteX4" fmla="*/ 437307 w 1586106"/>
              <a:gd name="connsiteY4" fmla="*/ 126842 h 3473851"/>
              <a:gd name="connsiteX5" fmla="*/ 1152761 w 1586106"/>
              <a:gd name="connsiteY5" fmla="*/ 126842 h 3473851"/>
              <a:gd name="connsiteX6" fmla="*/ 1248522 w 1586106"/>
              <a:gd name="connsiteY6" fmla="*/ 31132 h 3473851"/>
              <a:gd name="connsiteX7" fmla="*/ 1278902 w 1586106"/>
              <a:gd name="connsiteY7" fmla="*/ 553 h 3473851"/>
              <a:gd name="connsiteX8" fmla="*/ 1421992 w 1586106"/>
              <a:gd name="connsiteY8" fmla="*/ 553 h 3473851"/>
              <a:gd name="connsiteX9" fmla="*/ 1586106 w 1586106"/>
              <a:gd name="connsiteY9" fmla="*/ 165039 h 3473851"/>
              <a:gd name="connsiteX10" fmla="*/ 1586106 w 1586106"/>
              <a:gd name="connsiteY10" fmla="*/ 3308261 h 3473851"/>
              <a:gd name="connsiteX11" fmla="*/ 1421001 w 1586106"/>
              <a:gd name="connsiteY11" fmla="*/ 3473851 h 3473851"/>
              <a:gd name="connsiteX12" fmla="*/ 164554 w 1586106"/>
              <a:gd name="connsiteY12" fmla="*/ 3473851 h 3473851"/>
              <a:gd name="connsiteX13" fmla="*/ 0 w 1586106"/>
              <a:gd name="connsiteY13" fmla="*/ 3308261 h 3473851"/>
              <a:gd name="connsiteX14" fmla="*/ 0 w 1586106"/>
              <a:gd name="connsiteY14" fmla="*/ 165039 h 3473851"/>
              <a:gd name="connsiteX15" fmla="*/ 165105 w 1586106"/>
              <a:gd name="connsiteY15" fmla="*/ 1 h 34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6106" h="3473851">
                <a:moveTo>
                  <a:pt x="165105" y="1"/>
                </a:moveTo>
                <a:lnTo>
                  <a:pt x="310727" y="1"/>
                </a:lnTo>
                <a:cubicBezTo>
                  <a:pt x="327505" y="-2"/>
                  <a:pt x="341110" y="13635"/>
                  <a:pt x="341113" y="30463"/>
                </a:cubicBezTo>
                <a:cubicBezTo>
                  <a:pt x="341113" y="30686"/>
                  <a:pt x="341111" y="30908"/>
                  <a:pt x="341106" y="31132"/>
                </a:cubicBezTo>
                <a:cubicBezTo>
                  <a:pt x="341409" y="84167"/>
                  <a:pt x="384427" y="126965"/>
                  <a:pt x="437307" y="126842"/>
                </a:cubicBezTo>
                <a:lnTo>
                  <a:pt x="1152761" y="126842"/>
                </a:lnTo>
                <a:cubicBezTo>
                  <a:pt x="1205470" y="126723"/>
                  <a:pt x="1248219" y="83995"/>
                  <a:pt x="1248522" y="31132"/>
                </a:cubicBezTo>
                <a:cubicBezTo>
                  <a:pt x="1248522" y="14287"/>
                  <a:pt x="1262105" y="614"/>
                  <a:pt x="1278902" y="553"/>
                </a:cubicBezTo>
                <a:lnTo>
                  <a:pt x="1421992" y="553"/>
                </a:lnTo>
                <a:cubicBezTo>
                  <a:pt x="1512362" y="1095"/>
                  <a:pt x="1585505" y="74404"/>
                  <a:pt x="1586106" y="165039"/>
                </a:cubicBezTo>
                <a:lnTo>
                  <a:pt x="1586106" y="3308261"/>
                </a:lnTo>
                <a:cubicBezTo>
                  <a:pt x="1586106" y="3399714"/>
                  <a:pt x="1512186" y="3473851"/>
                  <a:pt x="1421001" y="3473851"/>
                </a:cubicBezTo>
                <a:lnTo>
                  <a:pt x="164554" y="3473851"/>
                </a:lnTo>
                <a:cubicBezTo>
                  <a:pt x="73584" y="3473546"/>
                  <a:pt x="0" y="3399498"/>
                  <a:pt x="0" y="3308261"/>
                </a:cubicBezTo>
                <a:lnTo>
                  <a:pt x="0" y="165039"/>
                </a:lnTo>
                <a:cubicBezTo>
                  <a:pt x="303" y="73802"/>
                  <a:pt x="74134" y="1"/>
                  <a:pt x="165105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F4AAD2-1A47-CD9D-15DA-354A92D998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96878" y="2503861"/>
            <a:ext cx="1586106" cy="3473851"/>
          </a:xfrm>
          <a:custGeom>
            <a:avLst/>
            <a:gdLst>
              <a:gd name="connsiteX0" fmla="*/ 165105 w 1586106"/>
              <a:gd name="connsiteY0" fmla="*/ 1 h 3473851"/>
              <a:gd name="connsiteX1" fmla="*/ 310727 w 1586106"/>
              <a:gd name="connsiteY1" fmla="*/ 1 h 3473851"/>
              <a:gd name="connsiteX2" fmla="*/ 341113 w 1586106"/>
              <a:gd name="connsiteY2" fmla="*/ 30463 h 3473851"/>
              <a:gd name="connsiteX3" fmla="*/ 341106 w 1586106"/>
              <a:gd name="connsiteY3" fmla="*/ 31132 h 3473851"/>
              <a:gd name="connsiteX4" fmla="*/ 437307 w 1586106"/>
              <a:gd name="connsiteY4" fmla="*/ 126842 h 3473851"/>
              <a:gd name="connsiteX5" fmla="*/ 1152761 w 1586106"/>
              <a:gd name="connsiteY5" fmla="*/ 126842 h 3473851"/>
              <a:gd name="connsiteX6" fmla="*/ 1248522 w 1586106"/>
              <a:gd name="connsiteY6" fmla="*/ 31132 h 3473851"/>
              <a:gd name="connsiteX7" fmla="*/ 1278902 w 1586106"/>
              <a:gd name="connsiteY7" fmla="*/ 553 h 3473851"/>
              <a:gd name="connsiteX8" fmla="*/ 1421992 w 1586106"/>
              <a:gd name="connsiteY8" fmla="*/ 553 h 3473851"/>
              <a:gd name="connsiteX9" fmla="*/ 1586106 w 1586106"/>
              <a:gd name="connsiteY9" fmla="*/ 165039 h 3473851"/>
              <a:gd name="connsiteX10" fmla="*/ 1586106 w 1586106"/>
              <a:gd name="connsiteY10" fmla="*/ 3308261 h 3473851"/>
              <a:gd name="connsiteX11" fmla="*/ 1421001 w 1586106"/>
              <a:gd name="connsiteY11" fmla="*/ 3473851 h 3473851"/>
              <a:gd name="connsiteX12" fmla="*/ 164554 w 1586106"/>
              <a:gd name="connsiteY12" fmla="*/ 3473851 h 3473851"/>
              <a:gd name="connsiteX13" fmla="*/ 0 w 1586106"/>
              <a:gd name="connsiteY13" fmla="*/ 3308261 h 3473851"/>
              <a:gd name="connsiteX14" fmla="*/ 0 w 1586106"/>
              <a:gd name="connsiteY14" fmla="*/ 165039 h 3473851"/>
              <a:gd name="connsiteX15" fmla="*/ 165105 w 1586106"/>
              <a:gd name="connsiteY15" fmla="*/ 1 h 34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86106" h="3473851">
                <a:moveTo>
                  <a:pt x="165105" y="1"/>
                </a:moveTo>
                <a:lnTo>
                  <a:pt x="310727" y="1"/>
                </a:lnTo>
                <a:cubicBezTo>
                  <a:pt x="327505" y="-2"/>
                  <a:pt x="341110" y="13635"/>
                  <a:pt x="341113" y="30463"/>
                </a:cubicBezTo>
                <a:cubicBezTo>
                  <a:pt x="341113" y="30686"/>
                  <a:pt x="341111" y="30908"/>
                  <a:pt x="341106" y="31132"/>
                </a:cubicBezTo>
                <a:cubicBezTo>
                  <a:pt x="341409" y="84167"/>
                  <a:pt x="384427" y="126965"/>
                  <a:pt x="437307" y="126842"/>
                </a:cubicBezTo>
                <a:lnTo>
                  <a:pt x="1152761" y="126842"/>
                </a:lnTo>
                <a:cubicBezTo>
                  <a:pt x="1205470" y="126723"/>
                  <a:pt x="1248219" y="83995"/>
                  <a:pt x="1248522" y="31132"/>
                </a:cubicBezTo>
                <a:cubicBezTo>
                  <a:pt x="1248522" y="14287"/>
                  <a:pt x="1262105" y="614"/>
                  <a:pt x="1278902" y="553"/>
                </a:cubicBezTo>
                <a:lnTo>
                  <a:pt x="1421992" y="553"/>
                </a:lnTo>
                <a:cubicBezTo>
                  <a:pt x="1512362" y="1095"/>
                  <a:pt x="1585505" y="74404"/>
                  <a:pt x="1586106" y="165039"/>
                </a:cubicBezTo>
                <a:lnTo>
                  <a:pt x="1586106" y="3308261"/>
                </a:lnTo>
                <a:cubicBezTo>
                  <a:pt x="1586106" y="3399714"/>
                  <a:pt x="1512186" y="3473851"/>
                  <a:pt x="1421001" y="3473851"/>
                </a:cubicBezTo>
                <a:lnTo>
                  <a:pt x="164554" y="3473851"/>
                </a:lnTo>
                <a:cubicBezTo>
                  <a:pt x="73584" y="3473546"/>
                  <a:pt x="0" y="3399498"/>
                  <a:pt x="0" y="3308261"/>
                </a:cubicBezTo>
                <a:lnTo>
                  <a:pt x="0" y="165039"/>
                </a:lnTo>
                <a:cubicBezTo>
                  <a:pt x="303" y="73802"/>
                  <a:pt x="74134" y="1"/>
                  <a:pt x="165105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1828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2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62F726-FBAB-B03A-BE3A-7057B6701D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4200" y="1543050"/>
            <a:ext cx="2427288" cy="2425700"/>
          </a:xfrm>
          <a:custGeom>
            <a:avLst/>
            <a:gdLst>
              <a:gd name="connsiteX0" fmla="*/ 1213644 w 2427288"/>
              <a:gd name="connsiteY0" fmla="*/ 0 h 2425700"/>
              <a:gd name="connsiteX1" fmla="*/ 2427288 w 2427288"/>
              <a:gd name="connsiteY1" fmla="*/ 1212850 h 2425700"/>
              <a:gd name="connsiteX2" fmla="*/ 1213644 w 2427288"/>
              <a:gd name="connsiteY2" fmla="*/ 2425700 h 2425700"/>
              <a:gd name="connsiteX3" fmla="*/ 0 w 2427288"/>
              <a:gd name="connsiteY3" fmla="*/ 1212850 h 2425700"/>
              <a:gd name="connsiteX4" fmla="*/ 1213644 w 2427288"/>
              <a:gd name="connsiteY4" fmla="*/ 0 h 24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8" h="2425700">
                <a:moveTo>
                  <a:pt x="1213644" y="0"/>
                </a:moveTo>
                <a:cubicBezTo>
                  <a:pt x="1883921" y="0"/>
                  <a:pt x="2427288" y="543012"/>
                  <a:pt x="2427288" y="1212850"/>
                </a:cubicBezTo>
                <a:cubicBezTo>
                  <a:pt x="2427288" y="1882688"/>
                  <a:pt x="1883921" y="2425700"/>
                  <a:pt x="1213644" y="2425700"/>
                </a:cubicBezTo>
                <a:cubicBezTo>
                  <a:pt x="543367" y="2425700"/>
                  <a:pt x="0" y="1882688"/>
                  <a:pt x="0" y="1212850"/>
                </a:cubicBezTo>
                <a:cubicBezTo>
                  <a:pt x="0" y="543012"/>
                  <a:pt x="543367" y="0"/>
                  <a:pt x="121364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D8215A-BBCA-BB0C-8928-34DF478450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9388" y="1543050"/>
            <a:ext cx="2427288" cy="2425700"/>
          </a:xfrm>
          <a:custGeom>
            <a:avLst/>
            <a:gdLst>
              <a:gd name="connsiteX0" fmla="*/ 1213644 w 2427288"/>
              <a:gd name="connsiteY0" fmla="*/ 0 h 2425700"/>
              <a:gd name="connsiteX1" fmla="*/ 2427288 w 2427288"/>
              <a:gd name="connsiteY1" fmla="*/ 1212850 h 2425700"/>
              <a:gd name="connsiteX2" fmla="*/ 1213644 w 2427288"/>
              <a:gd name="connsiteY2" fmla="*/ 2425700 h 2425700"/>
              <a:gd name="connsiteX3" fmla="*/ 0 w 2427288"/>
              <a:gd name="connsiteY3" fmla="*/ 1212850 h 2425700"/>
              <a:gd name="connsiteX4" fmla="*/ 1213644 w 2427288"/>
              <a:gd name="connsiteY4" fmla="*/ 0 h 242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8" h="2425700">
                <a:moveTo>
                  <a:pt x="1213644" y="0"/>
                </a:moveTo>
                <a:cubicBezTo>
                  <a:pt x="1883921" y="0"/>
                  <a:pt x="2427288" y="543012"/>
                  <a:pt x="2427288" y="1212850"/>
                </a:cubicBezTo>
                <a:cubicBezTo>
                  <a:pt x="2427288" y="1882688"/>
                  <a:pt x="1883921" y="2425700"/>
                  <a:pt x="1213644" y="2425700"/>
                </a:cubicBezTo>
                <a:cubicBezTo>
                  <a:pt x="543367" y="2425700"/>
                  <a:pt x="0" y="1882688"/>
                  <a:pt x="0" y="1212850"/>
                </a:cubicBezTo>
                <a:cubicBezTo>
                  <a:pt x="0" y="543012"/>
                  <a:pt x="543367" y="0"/>
                  <a:pt x="121364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3476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1_Title Slide">
    <p:bg>
      <p:bgPr>
        <a:pattFill prst="dotGrid">
          <a:fgClr>
            <a:srgbClr val="C7D5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3732271-520A-0BEF-00B1-C58EB33614A4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45C93708-B3DF-8283-5C7A-A799C11B81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699426">
            <a:off x="4337997" y="2365964"/>
            <a:ext cx="2377398" cy="3118430"/>
          </a:xfrm>
          <a:custGeom>
            <a:avLst/>
            <a:gdLst>
              <a:gd name="connsiteX0" fmla="*/ 2361682 w 2377398"/>
              <a:gd name="connsiteY0" fmla="*/ 0 h 3118430"/>
              <a:gd name="connsiteX1" fmla="*/ 2366162 w 2377398"/>
              <a:gd name="connsiteY1" fmla="*/ 3463 h 3118430"/>
              <a:gd name="connsiteX2" fmla="*/ 2364151 w 2377398"/>
              <a:gd name="connsiteY2" fmla="*/ 15321 h 3118430"/>
              <a:gd name="connsiteX3" fmla="*/ 2363765 w 2377398"/>
              <a:gd name="connsiteY3" fmla="*/ 1046816 h 3118430"/>
              <a:gd name="connsiteX4" fmla="*/ 2368494 w 2377398"/>
              <a:gd name="connsiteY4" fmla="*/ 2027725 h 3118430"/>
              <a:gd name="connsiteX5" fmla="*/ 2374874 w 2377398"/>
              <a:gd name="connsiteY5" fmla="*/ 2923183 h 3118430"/>
              <a:gd name="connsiteX6" fmla="*/ 2377398 w 2377398"/>
              <a:gd name="connsiteY6" fmla="*/ 3112002 h 3118430"/>
              <a:gd name="connsiteX7" fmla="*/ 2375668 w 2377398"/>
              <a:gd name="connsiteY7" fmla="*/ 3114240 h 3118430"/>
              <a:gd name="connsiteX8" fmla="*/ 2283513 w 2377398"/>
              <a:gd name="connsiteY8" fmla="*/ 3115419 h 3118430"/>
              <a:gd name="connsiteX9" fmla="*/ 1209512 w 2377398"/>
              <a:gd name="connsiteY9" fmla="*/ 3118429 h 3118430"/>
              <a:gd name="connsiteX10" fmla="*/ 190357 w 2377398"/>
              <a:gd name="connsiteY10" fmla="*/ 3116454 h 3118430"/>
              <a:gd name="connsiteX11" fmla="*/ 15717 w 2377398"/>
              <a:gd name="connsiteY11" fmla="*/ 3115558 h 3118430"/>
              <a:gd name="connsiteX12" fmla="*/ 15665 w 2377398"/>
              <a:gd name="connsiteY12" fmla="*/ 3099424 h 3118430"/>
              <a:gd name="connsiteX13" fmla="*/ 14543 w 2377398"/>
              <a:gd name="connsiteY13" fmla="*/ 2960864 h 3118430"/>
              <a:gd name="connsiteX14" fmla="*/ 10016 w 2377398"/>
              <a:gd name="connsiteY14" fmla="*/ 1906796 h 3118430"/>
              <a:gd name="connsiteX15" fmla="*/ 5927 w 2377398"/>
              <a:gd name="connsiteY15" fmla="*/ 1048872 h 3118430"/>
              <a:gd name="connsiteX16" fmla="*/ 1964 w 2377398"/>
              <a:gd name="connsiteY16" fmla="*/ 191942 h 3118430"/>
              <a:gd name="connsiteX17" fmla="*/ 0 w 2377398"/>
              <a:gd name="connsiteY17" fmla="*/ 23228 h 3118430"/>
              <a:gd name="connsiteX18" fmla="*/ 1732 w 2377398"/>
              <a:gd name="connsiteY18" fmla="*/ 20988 h 3118430"/>
              <a:gd name="connsiteX19" fmla="*/ 287384 w 2377398"/>
              <a:gd name="connsiteY19" fmla="*/ 18297 h 3118430"/>
              <a:gd name="connsiteX20" fmla="*/ 1293662 w 2377398"/>
              <a:gd name="connsiteY20" fmla="*/ 10318 h 3118430"/>
              <a:gd name="connsiteX21" fmla="*/ 2234838 w 2377398"/>
              <a:gd name="connsiteY21" fmla="*/ 2079 h 3118430"/>
              <a:gd name="connsiteX22" fmla="*/ 2361682 w 2377398"/>
              <a:gd name="connsiteY22" fmla="*/ 0 h 311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77398" h="3118430">
                <a:moveTo>
                  <a:pt x="2361682" y="0"/>
                </a:moveTo>
                <a:cubicBezTo>
                  <a:pt x="2362802" y="866"/>
                  <a:pt x="2364482" y="2165"/>
                  <a:pt x="2366162" y="3463"/>
                </a:cubicBezTo>
                <a:cubicBezTo>
                  <a:pt x="2365118" y="7128"/>
                  <a:pt x="2364635" y="11224"/>
                  <a:pt x="2364151" y="15321"/>
                </a:cubicBezTo>
                <a:cubicBezTo>
                  <a:pt x="2363878" y="359339"/>
                  <a:pt x="2363045" y="702924"/>
                  <a:pt x="2363765" y="1046816"/>
                </a:cubicBezTo>
                <a:cubicBezTo>
                  <a:pt x="2364306" y="1373581"/>
                  <a:pt x="2366400" y="1700654"/>
                  <a:pt x="2368494" y="2027725"/>
                </a:cubicBezTo>
                <a:cubicBezTo>
                  <a:pt x="2370434" y="2326067"/>
                  <a:pt x="2372935" y="2624842"/>
                  <a:pt x="2374874" y="2923183"/>
                </a:cubicBezTo>
                <a:cubicBezTo>
                  <a:pt x="2375385" y="2986166"/>
                  <a:pt x="2376456" y="3049579"/>
                  <a:pt x="2377398" y="3112002"/>
                </a:cubicBezTo>
                <a:cubicBezTo>
                  <a:pt x="2376533" y="3113121"/>
                  <a:pt x="2376100" y="3113681"/>
                  <a:pt x="2375668" y="3114240"/>
                </a:cubicBezTo>
                <a:cubicBezTo>
                  <a:pt x="2344949" y="3114633"/>
                  <a:pt x="2314232" y="3115025"/>
                  <a:pt x="2283513" y="3115419"/>
                </a:cubicBezTo>
                <a:cubicBezTo>
                  <a:pt x="1925987" y="3116194"/>
                  <a:pt x="1567596" y="3118088"/>
                  <a:pt x="1209512" y="3118429"/>
                </a:cubicBezTo>
                <a:cubicBezTo>
                  <a:pt x="869547" y="3118475"/>
                  <a:pt x="529889" y="3116967"/>
                  <a:pt x="190357" y="3116454"/>
                </a:cubicBezTo>
                <a:cubicBezTo>
                  <a:pt x="132762" y="3115739"/>
                  <a:pt x="74736" y="3115585"/>
                  <a:pt x="15717" y="3115558"/>
                </a:cubicBezTo>
                <a:cubicBezTo>
                  <a:pt x="15945" y="3109476"/>
                  <a:pt x="15309" y="3104514"/>
                  <a:pt x="15665" y="3099424"/>
                </a:cubicBezTo>
                <a:cubicBezTo>
                  <a:pt x="14774" y="3053136"/>
                  <a:pt x="14875" y="3006721"/>
                  <a:pt x="14543" y="2960864"/>
                </a:cubicBezTo>
                <a:cubicBezTo>
                  <a:pt x="13365" y="2609466"/>
                  <a:pt x="11194" y="2258194"/>
                  <a:pt x="10016" y="1906796"/>
                </a:cubicBezTo>
                <a:cubicBezTo>
                  <a:pt x="8610" y="1620490"/>
                  <a:pt x="6773" y="1334745"/>
                  <a:pt x="5927" y="1048872"/>
                </a:cubicBezTo>
                <a:cubicBezTo>
                  <a:pt x="4648" y="763560"/>
                  <a:pt x="2810" y="477814"/>
                  <a:pt x="1964" y="191942"/>
                </a:cubicBezTo>
                <a:cubicBezTo>
                  <a:pt x="1352" y="136034"/>
                  <a:pt x="613" y="79135"/>
                  <a:pt x="0" y="23228"/>
                </a:cubicBezTo>
                <a:cubicBezTo>
                  <a:pt x="867" y="22108"/>
                  <a:pt x="1298" y="21548"/>
                  <a:pt x="1732" y="20988"/>
                </a:cubicBezTo>
                <a:cubicBezTo>
                  <a:pt x="97424" y="19863"/>
                  <a:pt x="192251" y="19856"/>
                  <a:pt x="287384" y="18297"/>
                </a:cubicBezTo>
                <a:cubicBezTo>
                  <a:pt x="622997" y="15782"/>
                  <a:pt x="958050" y="12834"/>
                  <a:pt x="1293662" y="10318"/>
                </a:cubicBezTo>
                <a:cubicBezTo>
                  <a:pt x="1607056" y="7614"/>
                  <a:pt x="1920884" y="4350"/>
                  <a:pt x="2234838" y="2079"/>
                </a:cubicBezTo>
                <a:cubicBezTo>
                  <a:pt x="2277162" y="1717"/>
                  <a:pt x="2319358" y="363"/>
                  <a:pt x="2361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>
              <a:defRPr lang="en-ID" sz="16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8183CD91-3DCC-8E60-903C-8B0E50F1C3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2470851"/>
            <a:ext cx="2428132" cy="3152099"/>
          </a:xfrm>
          <a:custGeom>
            <a:avLst/>
            <a:gdLst>
              <a:gd name="connsiteX0" fmla="*/ 64011 w 2428132"/>
              <a:gd name="connsiteY0" fmla="*/ 0 h 3152099"/>
              <a:gd name="connsiteX1" fmla="*/ 349641 w 2428132"/>
              <a:gd name="connsiteY1" fmla="*/ 4509 h 3152099"/>
              <a:gd name="connsiteX2" fmla="*/ 1355800 w 2428132"/>
              <a:gd name="connsiteY2" fmla="*/ 21893 h 3152099"/>
              <a:gd name="connsiteX3" fmla="*/ 2296885 w 2428132"/>
              <a:gd name="connsiteY3" fmla="*/ 37377 h 3152099"/>
              <a:gd name="connsiteX4" fmla="*/ 2423741 w 2428132"/>
              <a:gd name="connsiteY4" fmla="*/ 38496 h 3152099"/>
              <a:gd name="connsiteX5" fmla="*/ 2428132 w 2428132"/>
              <a:gd name="connsiteY5" fmla="*/ 42071 h 3152099"/>
              <a:gd name="connsiteX6" fmla="*/ 2425823 w 2428132"/>
              <a:gd name="connsiteY6" fmla="*/ 53874 h 3152099"/>
              <a:gd name="connsiteX7" fmla="*/ 2399441 w 2428132"/>
              <a:gd name="connsiteY7" fmla="*/ 1085032 h 3152099"/>
              <a:gd name="connsiteX8" fmla="*/ 2379446 w 2428132"/>
              <a:gd name="connsiteY8" fmla="*/ 2065748 h 3152099"/>
              <a:gd name="connsiteX9" fmla="*/ 2363257 w 2428132"/>
              <a:gd name="connsiteY9" fmla="*/ 2961083 h 3152099"/>
              <a:gd name="connsiteX10" fmla="*/ 2361021 w 2428132"/>
              <a:gd name="connsiteY10" fmla="*/ 3149905 h 3152099"/>
              <a:gd name="connsiteX11" fmla="*/ 2359235 w 2428132"/>
              <a:gd name="connsiteY11" fmla="*/ 3152099 h 3152099"/>
              <a:gd name="connsiteX12" fmla="*/ 2267079 w 2428132"/>
              <a:gd name="connsiteY12" fmla="*/ 3150955 h 3152099"/>
              <a:gd name="connsiteX13" fmla="*/ 1193344 w 2428132"/>
              <a:gd name="connsiteY13" fmla="*/ 3126897 h 3152099"/>
              <a:gd name="connsiteX14" fmla="*/ 174562 w 2428132"/>
              <a:gd name="connsiteY14" fmla="*/ 3099236 h 3152099"/>
              <a:gd name="connsiteX15" fmla="*/ 0 w 2428132"/>
              <a:gd name="connsiteY15" fmla="*/ 3093939 h 3152099"/>
              <a:gd name="connsiteX16" fmla="*/ 355 w 2428132"/>
              <a:gd name="connsiteY16" fmla="*/ 3077809 h 3152099"/>
              <a:gd name="connsiteX17" fmla="*/ 2725 w 2428132"/>
              <a:gd name="connsiteY17" fmla="*/ 2939265 h 3152099"/>
              <a:gd name="connsiteX18" fmla="*/ 24765 w 2428132"/>
              <a:gd name="connsiteY18" fmla="*/ 1885417 h 3152099"/>
              <a:gd name="connsiteX19" fmla="*/ 42299 w 2428132"/>
              <a:gd name="connsiteY19" fmla="*/ 1027663 h 3152099"/>
              <a:gd name="connsiteX20" fmla="*/ 59935 w 2428132"/>
              <a:gd name="connsiteY20" fmla="*/ 170905 h 3152099"/>
              <a:gd name="connsiteX21" fmla="*/ 62224 w 2428132"/>
              <a:gd name="connsiteY21" fmla="*/ 2195 h 3152099"/>
              <a:gd name="connsiteX22" fmla="*/ 64011 w 2428132"/>
              <a:gd name="connsiteY22" fmla="*/ 0 h 315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28132" h="3152099">
                <a:moveTo>
                  <a:pt x="64011" y="0"/>
                </a:moveTo>
                <a:cubicBezTo>
                  <a:pt x="159702" y="1287"/>
                  <a:pt x="254499" y="3670"/>
                  <a:pt x="349641" y="4509"/>
                </a:cubicBezTo>
                <a:cubicBezTo>
                  <a:pt x="685211" y="10453"/>
                  <a:pt x="1020231" y="15950"/>
                  <a:pt x="1355800" y="21893"/>
                </a:cubicBezTo>
                <a:cubicBezTo>
                  <a:pt x="1669163" y="27089"/>
                  <a:pt x="1982973" y="31735"/>
                  <a:pt x="2296885" y="37377"/>
                </a:cubicBezTo>
                <a:cubicBezTo>
                  <a:pt x="2339204" y="38082"/>
                  <a:pt x="2381421" y="37792"/>
                  <a:pt x="2423741" y="38496"/>
                </a:cubicBezTo>
                <a:cubicBezTo>
                  <a:pt x="2424839" y="39390"/>
                  <a:pt x="2426485" y="40731"/>
                  <a:pt x="2428132" y="42071"/>
                </a:cubicBezTo>
                <a:cubicBezTo>
                  <a:pt x="2426996" y="45708"/>
                  <a:pt x="2426410" y="49791"/>
                  <a:pt x="2425823" y="53874"/>
                </a:cubicBezTo>
                <a:cubicBezTo>
                  <a:pt x="2416880" y="397776"/>
                  <a:pt x="2407388" y="741231"/>
                  <a:pt x="2399441" y="1085032"/>
                </a:cubicBezTo>
                <a:cubicBezTo>
                  <a:pt x="2391746" y="1411707"/>
                  <a:pt x="2385596" y="1738728"/>
                  <a:pt x="2379446" y="2065748"/>
                </a:cubicBezTo>
                <a:cubicBezTo>
                  <a:pt x="2373867" y="2364044"/>
                  <a:pt x="2368837" y="2662787"/>
                  <a:pt x="2363257" y="2961083"/>
                </a:cubicBezTo>
                <a:cubicBezTo>
                  <a:pt x="2362180" y="3024058"/>
                  <a:pt x="2361652" y="3087479"/>
                  <a:pt x="2361021" y="3149905"/>
                </a:cubicBezTo>
                <a:cubicBezTo>
                  <a:pt x="2360128" y="3151002"/>
                  <a:pt x="2359681" y="3151551"/>
                  <a:pt x="2359235" y="3152099"/>
                </a:cubicBezTo>
                <a:cubicBezTo>
                  <a:pt x="2328516" y="3151718"/>
                  <a:pt x="2297798" y="3151336"/>
                  <a:pt x="2267079" y="3150955"/>
                </a:cubicBezTo>
                <a:cubicBezTo>
                  <a:pt x="1909648" y="3142719"/>
                  <a:pt x="1551323" y="3135580"/>
                  <a:pt x="1193344" y="3126897"/>
                </a:cubicBezTo>
                <a:cubicBezTo>
                  <a:pt x="853486" y="3118374"/>
                  <a:pt x="513973" y="3108307"/>
                  <a:pt x="174562" y="3099236"/>
                </a:cubicBezTo>
                <a:cubicBezTo>
                  <a:pt x="117004" y="3097070"/>
                  <a:pt x="59000" y="3095454"/>
                  <a:pt x="0" y="3093939"/>
                </a:cubicBezTo>
                <a:cubicBezTo>
                  <a:pt x="382" y="3087865"/>
                  <a:pt x="-129" y="3082888"/>
                  <a:pt x="355" y="3077809"/>
                </a:cubicBezTo>
                <a:cubicBezTo>
                  <a:pt x="631" y="3031513"/>
                  <a:pt x="1901" y="2985115"/>
                  <a:pt x="2725" y="2939265"/>
                </a:cubicBezTo>
                <a:cubicBezTo>
                  <a:pt x="10404" y="2587949"/>
                  <a:pt x="17087" y="2236734"/>
                  <a:pt x="24765" y="1885417"/>
                </a:cubicBezTo>
                <a:cubicBezTo>
                  <a:pt x="30576" y="1599167"/>
                  <a:pt x="35940" y="1313466"/>
                  <a:pt x="42299" y="1027663"/>
                </a:cubicBezTo>
                <a:cubicBezTo>
                  <a:pt x="48212" y="742409"/>
                  <a:pt x="53576" y="456708"/>
                  <a:pt x="59935" y="170905"/>
                </a:cubicBezTo>
                <a:cubicBezTo>
                  <a:pt x="60732" y="115000"/>
                  <a:pt x="61427" y="58100"/>
                  <a:pt x="62224" y="2195"/>
                </a:cubicBezTo>
                <a:cubicBezTo>
                  <a:pt x="63118" y="1098"/>
                  <a:pt x="63564" y="549"/>
                  <a:pt x="640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>
              <a:defRPr lang="en-ID" sz="16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4475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AF7512C-D6F8-C807-884F-71B518424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800000">
            <a:off x="305110" y="3391768"/>
            <a:ext cx="4605059" cy="3320772"/>
          </a:xfrm>
          <a:prstGeom prst="roundRect">
            <a:avLst>
              <a:gd name="adj" fmla="val 1959"/>
            </a:avLst>
          </a:pr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40" name="Picture Placeholder 23">
            <a:extLst>
              <a:ext uri="{FF2B5EF4-FFF2-40B4-BE49-F238E27FC236}">
                <a16:creationId xmlns:a16="http://schemas.microsoft.com/office/drawing/2014/main" id="{12BD5B43-AD9A-11ED-109D-6DF05B54BE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800000">
            <a:off x="2355509" y="-806995"/>
            <a:ext cx="1640081" cy="3540213"/>
          </a:xfrm>
          <a:prstGeom prst="roundRect">
            <a:avLst>
              <a:gd name="adj" fmla="val 10679"/>
            </a:avLst>
          </a:pr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41" name="Picture Placeholder 23">
            <a:extLst>
              <a:ext uri="{FF2B5EF4-FFF2-40B4-BE49-F238E27FC236}">
                <a16:creationId xmlns:a16="http://schemas.microsoft.com/office/drawing/2014/main" id="{0081C66C-DB6D-95A2-67BC-40AA2DCA85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800000">
            <a:off x="-428053" y="497950"/>
            <a:ext cx="1510218" cy="3267075"/>
          </a:xfrm>
          <a:prstGeom prst="roundRect">
            <a:avLst>
              <a:gd name="adj" fmla="val 10679"/>
            </a:avLst>
          </a:pr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964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14153 0.4266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2131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19036 0.57384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8" y="286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16875 0.5088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2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40" grpId="0" animBg="1"/>
      <p:bldP spid="40" grpId="1" animBg="1"/>
      <p:bldP spid="41" grpId="0" animBg="1"/>
      <p:bldP spid="41" grpId="1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7_Title Slide">
    <p:bg>
      <p:bgPr>
        <a:gradFill>
          <a:gsLst>
            <a:gs pos="23000">
              <a:schemeClr val="accent1"/>
            </a:gs>
            <a:gs pos="100000">
              <a:schemeClr val="accent1">
                <a:lumMod val="20000"/>
                <a:lumOff val="8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6E82303-8F3E-FC36-28B0-F9484611AE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76140" y="1301545"/>
            <a:ext cx="6339343" cy="4620939"/>
          </a:xfrm>
          <a:prstGeom prst="roundRect">
            <a:avLst>
              <a:gd name="adj" fmla="val 3014"/>
            </a:avLst>
          </a:prstGeom>
          <a:noFill/>
        </p:spPr>
        <p:txBody>
          <a:bodyPr wrap="square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4070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CA7B92F-7581-5C76-45CB-0236967D8E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61948" y="707285"/>
            <a:ext cx="2847975" cy="4124325"/>
          </a:xfrm>
          <a:custGeom>
            <a:avLst/>
            <a:gdLst>
              <a:gd name="connsiteX0" fmla="*/ 0 w 2847975"/>
              <a:gd name="connsiteY0" fmla="*/ 0 h 4124325"/>
              <a:gd name="connsiteX1" fmla="*/ 2847975 w 2847975"/>
              <a:gd name="connsiteY1" fmla="*/ 0 h 4124325"/>
              <a:gd name="connsiteX2" fmla="*/ 2847975 w 2847975"/>
              <a:gd name="connsiteY2" fmla="*/ 4124325 h 4124325"/>
              <a:gd name="connsiteX3" fmla="*/ 0 w 2847975"/>
              <a:gd name="connsiteY3" fmla="*/ 4124325 h 412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7975" h="4124325">
                <a:moveTo>
                  <a:pt x="0" y="0"/>
                </a:moveTo>
                <a:lnTo>
                  <a:pt x="2847975" y="0"/>
                </a:lnTo>
                <a:lnTo>
                  <a:pt x="2847975" y="4124325"/>
                </a:lnTo>
                <a:lnTo>
                  <a:pt x="0" y="412432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4000"/>
            </a:schemeClr>
          </a:solidFill>
          <a:effectLst>
            <a:outerShdw blurRad="1054100" dist="533400" dir="5400000" sx="122000" sy="122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562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94B420-EBBF-5540-6DBC-6C12F7D5C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939" y="619433"/>
            <a:ext cx="13096333" cy="9822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7C6A64-FC56-AE11-86D3-953E2DA1D8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799" r="-1"/>
          <a:stretch/>
        </p:blipFill>
        <p:spPr>
          <a:xfrm>
            <a:off x="5053263" y="0"/>
            <a:ext cx="6602170" cy="68580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F083465-4BE7-0DD0-8703-BD4F1FB072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112" y="1079499"/>
            <a:ext cx="1866900" cy="4184650"/>
          </a:xfrm>
          <a:custGeom>
            <a:avLst/>
            <a:gdLst>
              <a:gd name="connsiteX0" fmla="*/ 1831182 w 1866900"/>
              <a:gd name="connsiteY0" fmla="*/ 4123530 h 4184650"/>
              <a:gd name="connsiteX1" fmla="*/ 1803400 w 1866900"/>
              <a:gd name="connsiteY1" fmla="*/ 4151312 h 4184650"/>
              <a:gd name="connsiteX2" fmla="*/ 1831182 w 1866900"/>
              <a:gd name="connsiteY2" fmla="*/ 4179094 h 4184650"/>
              <a:gd name="connsiteX3" fmla="*/ 1858964 w 1866900"/>
              <a:gd name="connsiteY3" fmla="*/ 4151312 h 4184650"/>
              <a:gd name="connsiteX4" fmla="*/ 1831182 w 1866900"/>
              <a:gd name="connsiteY4" fmla="*/ 4123530 h 4184650"/>
              <a:gd name="connsiteX5" fmla="*/ 35719 w 1866900"/>
              <a:gd name="connsiteY5" fmla="*/ 4123530 h 4184650"/>
              <a:gd name="connsiteX6" fmla="*/ 7937 w 1866900"/>
              <a:gd name="connsiteY6" fmla="*/ 4151312 h 4184650"/>
              <a:gd name="connsiteX7" fmla="*/ 35719 w 1866900"/>
              <a:gd name="connsiteY7" fmla="*/ 4179094 h 4184650"/>
              <a:gd name="connsiteX8" fmla="*/ 63501 w 1866900"/>
              <a:gd name="connsiteY8" fmla="*/ 4151312 h 4184650"/>
              <a:gd name="connsiteX9" fmla="*/ 35719 w 1866900"/>
              <a:gd name="connsiteY9" fmla="*/ 4123530 h 4184650"/>
              <a:gd name="connsiteX10" fmla="*/ 35719 w 1866900"/>
              <a:gd name="connsiteY10" fmla="*/ 6350 h 4184650"/>
              <a:gd name="connsiteX11" fmla="*/ 7937 w 1866900"/>
              <a:gd name="connsiteY11" fmla="*/ 34132 h 4184650"/>
              <a:gd name="connsiteX12" fmla="*/ 35719 w 1866900"/>
              <a:gd name="connsiteY12" fmla="*/ 61914 h 4184650"/>
              <a:gd name="connsiteX13" fmla="*/ 63501 w 1866900"/>
              <a:gd name="connsiteY13" fmla="*/ 34132 h 4184650"/>
              <a:gd name="connsiteX14" fmla="*/ 35719 w 1866900"/>
              <a:gd name="connsiteY14" fmla="*/ 6350 h 4184650"/>
              <a:gd name="connsiteX15" fmla="*/ 0 w 1866900"/>
              <a:gd name="connsiteY15" fmla="*/ 0 h 4184650"/>
              <a:gd name="connsiteX16" fmla="*/ 1831645 w 1866900"/>
              <a:gd name="connsiteY16" fmla="*/ 0 h 4184650"/>
              <a:gd name="connsiteX17" fmla="*/ 1813917 w 1866900"/>
              <a:gd name="connsiteY17" fmla="*/ 7343 h 4184650"/>
              <a:gd name="connsiteX18" fmla="*/ 1805780 w 1866900"/>
              <a:gd name="connsiteY18" fmla="*/ 26988 h 4184650"/>
              <a:gd name="connsiteX19" fmla="*/ 1833562 w 1866900"/>
              <a:gd name="connsiteY19" fmla="*/ 54770 h 4184650"/>
              <a:gd name="connsiteX20" fmla="*/ 1861344 w 1866900"/>
              <a:gd name="connsiteY20" fmla="*/ 26988 h 4184650"/>
              <a:gd name="connsiteX21" fmla="*/ 1853207 w 1866900"/>
              <a:gd name="connsiteY21" fmla="*/ 7343 h 4184650"/>
              <a:gd name="connsiteX22" fmla="*/ 1835479 w 1866900"/>
              <a:gd name="connsiteY22" fmla="*/ 0 h 4184650"/>
              <a:gd name="connsiteX23" fmla="*/ 1866900 w 1866900"/>
              <a:gd name="connsiteY23" fmla="*/ 0 h 4184650"/>
              <a:gd name="connsiteX24" fmla="*/ 1866900 w 1866900"/>
              <a:gd name="connsiteY24" fmla="*/ 4184650 h 4184650"/>
              <a:gd name="connsiteX25" fmla="*/ 0 w 1866900"/>
              <a:gd name="connsiteY25" fmla="*/ 4184650 h 418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66900" h="4184650">
                <a:moveTo>
                  <a:pt x="1831182" y="4123530"/>
                </a:moveTo>
                <a:cubicBezTo>
                  <a:pt x="1815838" y="4123530"/>
                  <a:pt x="1803400" y="4135968"/>
                  <a:pt x="1803400" y="4151312"/>
                </a:cubicBezTo>
                <a:cubicBezTo>
                  <a:pt x="1803400" y="4166656"/>
                  <a:pt x="1815838" y="4179094"/>
                  <a:pt x="1831182" y="4179094"/>
                </a:cubicBezTo>
                <a:cubicBezTo>
                  <a:pt x="1846526" y="4179094"/>
                  <a:pt x="1858964" y="4166656"/>
                  <a:pt x="1858964" y="4151312"/>
                </a:cubicBezTo>
                <a:cubicBezTo>
                  <a:pt x="1858964" y="4135968"/>
                  <a:pt x="1846526" y="4123530"/>
                  <a:pt x="1831182" y="4123530"/>
                </a:cubicBezTo>
                <a:close/>
                <a:moveTo>
                  <a:pt x="35719" y="4123530"/>
                </a:moveTo>
                <a:cubicBezTo>
                  <a:pt x="20375" y="4123530"/>
                  <a:pt x="7937" y="4135968"/>
                  <a:pt x="7937" y="4151312"/>
                </a:cubicBezTo>
                <a:cubicBezTo>
                  <a:pt x="7937" y="4166656"/>
                  <a:pt x="20375" y="4179094"/>
                  <a:pt x="35719" y="4179094"/>
                </a:cubicBezTo>
                <a:cubicBezTo>
                  <a:pt x="51063" y="4179094"/>
                  <a:pt x="63501" y="4166656"/>
                  <a:pt x="63501" y="4151312"/>
                </a:cubicBezTo>
                <a:cubicBezTo>
                  <a:pt x="63501" y="4135968"/>
                  <a:pt x="51063" y="4123530"/>
                  <a:pt x="35719" y="4123530"/>
                </a:cubicBezTo>
                <a:close/>
                <a:moveTo>
                  <a:pt x="35719" y="6350"/>
                </a:moveTo>
                <a:cubicBezTo>
                  <a:pt x="20375" y="6350"/>
                  <a:pt x="7937" y="18788"/>
                  <a:pt x="7937" y="34132"/>
                </a:cubicBezTo>
                <a:cubicBezTo>
                  <a:pt x="7937" y="49476"/>
                  <a:pt x="20375" y="61914"/>
                  <a:pt x="35719" y="61914"/>
                </a:cubicBezTo>
                <a:cubicBezTo>
                  <a:pt x="51063" y="61914"/>
                  <a:pt x="63501" y="49476"/>
                  <a:pt x="63501" y="34132"/>
                </a:cubicBezTo>
                <a:cubicBezTo>
                  <a:pt x="63501" y="18788"/>
                  <a:pt x="51063" y="6350"/>
                  <a:pt x="35719" y="6350"/>
                </a:cubicBezTo>
                <a:close/>
                <a:moveTo>
                  <a:pt x="0" y="0"/>
                </a:moveTo>
                <a:lnTo>
                  <a:pt x="1831645" y="0"/>
                </a:lnTo>
                <a:lnTo>
                  <a:pt x="1813917" y="7343"/>
                </a:lnTo>
                <a:cubicBezTo>
                  <a:pt x="1808890" y="12371"/>
                  <a:pt x="1805780" y="19316"/>
                  <a:pt x="1805780" y="26988"/>
                </a:cubicBezTo>
                <a:cubicBezTo>
                  <a:pt x="1805780" y="42332"/>
                  <a:pt x="1818218" y="54770"/>
                  <a:pt x="1833562" y="54770"/>
                </a:cubicBezTo>
                <a:cubicBezTo>
                  <a:pt x="1848906" y="54770"/>
                  <a:pt x="1861344" y="42332"/>
                  <a:pt x="1861344" y="26988"/>
                </a:cubicBezTo>
                <a:cubicBezTo>
                  <a:pt x="1861344" y="19316"/>
                  <a:pt x="1858235" y="12371"/>
                  <a:pt x="1853207" y="7343"/>
                </a:cubicBezTo>
                <a:lnTo>
                  <a:pt x="1835479" y="0"/>
                </a:lnTo>
                <a:lnTo>
                  <a:pt x="1866900" y="0"/>
                </a:lnTo>
                <a:lnTo>
                  <a:pt x="1866900" y="4184650"/>
                </a:lnTo>
                <a:lnTo>
                  <a:pt x="0" y="41846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b="0" i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07588D82-98DD-2EB1-F049-43A73E04FB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4222" y="2164955"/>
            <a:ext cx="2674664" cy="5995250"/>
          </a:xfrm>
          <a:custGeom>
            <a:avLst/>
            <a:gdLst>
              <a:gd name="connsiteX0" fmla="*/ 2623492 w 2674664"/>
              <a:gd name="connsiteY0" fmla="*/ 5907685 h 5995250"/>
              <a:gd name="connsiteX1" fmla="*/ 2583689 w 2674664"/>
              <a:gd name="connsiteY1" fmla="*/ 5947488 h 5995250"/>
              <a:gd name="connsiteX2" fmla="*/ 2623492 w 2674664"/>
              <a:gd name="connsiteY2" fmla="*/ 5987290 h 5995250"/>
              <a:gd name="connsiteX3" fmla="*/ 2663294 w 2674664"/>
              <a:gd name="connsiteY3" fmla="*/ 5947488 h 5995250"/>
              <a:gd name="connsiteX4" fmla="*/ 2623492 w 2674664"/>
              <a:gd name="connsiteY4" fmla="*/ 5907685 h 5995250"/>
              <a:gd name="connsiteX5" fmla="*/ 51174 w 2674664"/>
              <a:gd name="connsiteY5" fmla="*/ 5907685 h 5995250"/>
              <a:gd name="connsiteX6" fmla="*/ 11371 w 2674664"/>
              <a:gd name="connsiteY6" fmla="*/ 5947488 h 5995250"/>
              <a:gd name="connsiteX7" fmla="*/ 51174 w 2674664"/>
              <a:gd name="connsiteY7" fmla="*/ 5987290 h 5995250"/>
              <a:gd name="connsiteX8" fmla="*/ 90976 w 2674664"/>
              <a:gd name="connsiteY8" fmla="*/ 5947488 h 5995250"/>
              <a:gd name="connsiteX9" fmla="*/ 51174 w 2674664"/>
              <a:gd name="connsiteY9" fmla="*/ 5907685 h 5995250"/>
              <a:gd name="connsiteX10" fmla="*/ 51174 w 2674664"/>
              <a:gd name="connsiteY10" fmla="*/ 9097 h 5995250"/>
              <a:gd name="connsiteX11" fmla="*/ 11371 w 2674664"/>
              <a:gd name="connsiteY11" fmla="*/ 48900 h 5995250"/>
              <a:gd name="connsiteX12" fmla="*/ 51174 w 2674664"/>
              <a:gd name="connsiteY12" fmla="*/ 88703 h 5995250"/>
              <a:gd name="connsiteX13" fmla="*/ 90976 w 2674664"/>
              <a:gd name="connsiteY13" fmla="*/ 48900 h 5995250"/>
              <a:gd name="connsiteX14" fmla="*/ 51174 w 2674664"/>
              <a:gd name="connsiteY14" fmla="*/ 9097 h 5995250"/>
              <a:gd name="connsiteX15" fmla="*/ 0 w 2674664"/>
              <a:gd name="connsiteY15" fmla="*/ 0 h 5995250"/>
              <a:gd name="connsiteX16" fmla="*/ 2624155 w 2674664"/>
              <a:gd name="connsiteY16" fmla="*/ 0 h 5995250"/>
              <a:gd name="connsiteX17" fmla="*/ 2598757 w 2674664"/>
              <a:gd name="connsiteY17" fmla="*/ 10520 h 5995250"/>
              <a:gd name="connsiteX18" fmla="*/ 2587099 w 2674664"/>
              <a:gd name="connsiteY18" fmla="*/ 38665 h 5995250"/>
              <a:gd name="connsiteX19" fmla="*/ 2626901 w 2674664"/>
              <a:gd name="connsiteY19" fmla="*/ 78468 h 5995250"/>
              <a:gd name="connsiteX20" fmla="*/ 2666704 w 2674664"/>
              <a:gd name="connsiteY20" fmla="*/ 38665 h 5995250"/>
              <a:gd name="connsiteX21" fmla="*/ 2655046 w 2674664"/>
              <a:gd name="connsiteY21" fmla="*/ 10520 h 5995250"/>
              <a:gd name="connsiteX22" fmla="*/ 2629648 w 2674664"/>
              <a:gd name="connsiteY22" fmla="*/ 0 h 5995250"/>
              <a:gd name="connsiteX23" fmla="*/ 2674664 w 2674664"/>
              <a:gd name="connsiteY23" fmla="*/ 0 h 5995250"/>
              <a:gd name="connsiteX24" fmla="*/ 2674664 w 2674664"/>
              <a:gd name="connsiteY24" fmla="*/ 5995250 h 5995250"/>
              <a:gd name="connsiteX25" fmla="*/ 0 w 2674664"/>
              <a:gd name="connsiteY25" fmla="*/ 5995250 h 59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74664" h="5995250">
                <a:moveTo>
                  <a:pt x="2623492" y="5907685"/>
                </a:moveTo>
                <a:cubicBezTo>
                  <a:pt x="2601509" y="5907685"/>
                  <a:pt x="2583689" y="5925505"/>
                  <a:pt x="2583689" y="5947488"/>
                </a:cubicBezTo>
                <a:cubicBezTo>
                  <a:pt x="2583689" y="5969471"/>
                  <a:pt x="2601509" y="5987290"/>
                  <a:pt x="2623492" y="5987290"/>
                </a:cubicBezTo>
                <a:cubicBezTo>
                  <a:pt x="2645475" y="5987290"/>
                  <a:pt x="2663294" y="5969471"/>
                  <a:pt x="2663294" y="5947488"/>
                </a:cubicBezTo>
                <a:cubicBezTo>
                  <a:pt x="2663294" y="5925505"/>
                  <a:pt x="2645475" y="5907685"/>
                  <a:pt x="2623492" y="5907685"/>
                </a:cubicBezTo>
                <a:close/>
                <a:moveTo>
                  <a:pt x="51174" y="5907685"/>
                </a:moveTo>
                <a:cubicBezTo>
                  <a:pt x="29191" y="5907685"/>
                  <a:pt x="11371" y="5925505"/>
                  <a:pt x="11371" y="5947488"/>
                </a:cubicBezTo>
                <a:cubicBezTo>
                  <a:pt x="11371" y="5969471"/>
                  <a:pt x="29191" y="5987290"/>
                  <a:pt x="51174" y="5987290"/>
                </a:cubicBezTo>
                <a:cubicBezTo>
                  <a:pt x="73157" y="5987290"/>
                  <a:pt x="90976" y="5969471"/>
                  <a:pt x="90976" y="5947488"/>
                </a:cubicBezTo>
                <a:cubicBezTo>
                  <a:pt x="90976" y="5925505"/>
                  <a:pt x="73157" y="5907685"/>
                  <a:pt x="51174" y="5907685"/>
                </a:cubicBezTo>
                <a:close/>
                <a:moveTo>
                  <a:pt x="51174" y="9097"/>
                </a:moveTo>
                <a:cubicBezTo>
                  <a:pt x="29191" y="9097"/>
                  <a:pt x="11371" y="26917"/>
                  <a:pt x="11371" y="48900"/>
                </a:cubicBezTo>
                <a:cubicBezTo>
                  <a:pt x="11371" y="70883"/>
                  <a:pt x="29191" y="88703"/>
                  <a:pt x="51174" y="88703"/>
                </a:cubicBezTo>
                <a:cubicBezTo>
                  <a:pt x="73157" y="88703"/>
                  <a:pt x="90976" y="70883"/>
                  <a:pt x="90976" y="48900"/>
                </a:cubicBezTo>
                <a:cubicBezTo>
                  <a:pt x="90976" y="26917"/>
                  <a:pt x="73157" y="9097"/>
                  <a:pt x="51174" y="9097"/>
                </a:cubicBezTo>
                <a:close/>
                <a:moveTo>
                  <a:pt x="0" y="0"/>
                </a:moveTo>
                <a:lnTo>
                  <a:pt x="2624155" y="0"/>
                </a:lnTo>
                <a:lnTo>
                  <a:pt x="2598757" y="10520"/>
                </a:lnTo>
                <a:cubicBezTo>
                  <a:pt x="2591555" y="17724"/>
                  <a:pt x="2587099" y="27673"/>
                  <a:pt x="2587099" y="38665"/>
                </a:cubicBezTo>
                <a:cubicBezTo>
                  <a:pt x="2587099" y="60648"/>
                  <a:pt x="2604919" y="78468"/>
                  <a:pt x="2626901" y="78468"/>
                </a:cubicBezTo>
                <a:cubicBezTo>
                  <a:pt x="2648885" y="78468"/>
                  <a:pt x="2666704" y="60648"/>
                  <a:pt x="2666704" y="38665"/>
                </a:cubicBezTo>
                <a:cubicBezTo>
                  <a:pt x="2666704" y="27673"/>
                  <a:pt x="2662250" y="17724"/>
                  <a:pt x="2655046" y="10520"/>
                </a:cubicBezTo>
                <a:lnTo>
                  <a:pt x="2629648" y="0"/>
                </a:lnTo>
                <a:lnTo>
                  <a:pt x="2674664" y="0"/>
                </a:lnTo>
                <a:lnTo>
                  <a:pt x="2674664" y="5995250"/>
                </a:lnTo>
                <a:lnTo>
                  <a:pt x="0" y="59952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b="0" i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6183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392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392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0 L 4.79167E-6 0.6548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0 L 4.79167E-6 0.65486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A8E524-5504-8FD0-5509-037ACB99A4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653" y="2585561"/>
            <a:ext cx="4176922" cy="354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8F590D-323E-E92B-6EF1-69249D2C91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9426" y="-117566"/>
            <a:ext cx="4176922" cy="3543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06979-0E79-D6EE-93F7-5A7571FB28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68" y="-1157318"/>
            <a:ext cx="4176922" cy="3543300"/>
          </a:xfrm>
          <a:prstGeom prst="rect">
            <a:avLst/>
          </a:prstGeom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CCF7B9DA-5D17-5175-47CB-C1BFD0618A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62346" y="2727960"/>
            <a:ext cx="3942583" cy="2230979"/>
          </a:xfrm>
          <a:custGeom>
            <a:avLst/>
            <a:gdLst>
              <a:gd name="connsiteX0" fmla="*/ 49677 w 3923534"/>
              <a:gd name="connsiteY0" fmla="*/ 0 h 2205907"/>
              <a:gd name="connsiteX1" fmla="*/ 3873857 w 3923534"/>
              <a:gd name="connsiteY1" fmla="*/ 0 h 2205907"/>
              <a:gd name="connsiteX2" fmla="*/ 3923534 w 3923534"/>
              <a:gd name="connsiteY2" fmla="*/ 49677 h 2205907"/>
              <a:gd name="connsiteX3" fmla="*/ 3923534 w 3923534"/>
              <a:gd name="connsiteY3" fmla="*/ 2156230 h 2205907"/>
              <a:gd name="connsiteX4" fmla="*/ 3873857 w 3923534"/>
              <a:gd name="connsiteY4" fmla="*/ 2205907 h 2205907"/>
              <a:gd name="connsiteX5" fmla="*/ 49677 w 3923534"/>
              <a:gd name="connsiteY5" fmla="*/ 2205907 h 2205907"/>
              <a:gd name="connsiteX6" fmla="*/ 0 w 3923534"/>
              <a:gd name="connsiteY6" fmla="*/ 2156230 h 2205907"/>
              <a:gd name="connsiteX7" fmla="*/ 0 w 3923534"/>
              <a:gd name="connsiteY7" fmla="*/ 49677 h 2205907"/>
              <a:gd name="connsiteX8" fmla="*/ 49677 w 3923534"/>
              <a:gd name="connsiteY8" fmla="*/ 0 h 220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3534" h="2205907">
                <a:moveTo>
                  <a:pt x="49677" y="0"/>
                </a:moveTo>
                <a:lnTo>
                  <a:pt x="3873857" y="0"/>
                </a:lnTo>
                <a:cubicBezTo>
                  <a:pt x="3901293" y="0"/>
                  <a:pt x="3923534" y="22241"/>
                  <a:pt x="3923534" y="49677"/>
                </a:cubicBezTo>
                <a:lnTo>
                  <a:pt x="3923534" y="2156230"/>
                </a:lnTo>
                <a:cubicBezTo>
                  <a:pt x="3923534" y="2183666"/>
                  <a:pt x="3901293" y="2205907"/>
                  <a:pt x="3873857" y="2205907"/>
                </a:cubicBezTo>
                <a:lnTo>
                  <a:pt x="49677" y="2205907"/>
                </a:lnTo>
                <a:cubicBezTo>
                  <a:pt x="22241" y="2205907"/>
                  <a:pt x="0" y="2183666"/>
                  <a:pt x="0" y="2156230"/>
                </a:cubicBezTo>
                <a:lnTo>
                  <a:pt x="0" y="49677"/>
                </a:lnTo>
                <a:cubicBezTo>
                  <a:pt x="0" y="22241"/>
                  <a:pt x="22241" y="0"/>
                  <a:pt x="4967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50900" dist="533400" dir="5400000" sx="92000" sy="92000" algn="t" rotWithShape="0">
              <a:prstClr val="black">
                <a:alpha val="11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E398742A-9235-2804-7D5F-668F040001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7070" y="1048775"/>
            <a:ext cx="3923534" cy="2217890"/>
          </a:xfrm>
          <a:custGeom>
            <a:avLst/>
            <a:gdLst>
              <a:gd name="connsiteX0" fmla="*/ 3873587 w 3923534"/>
              <a:gd name="connsiteY0" fmla="*/ 2217890 h 2217890"/>
              <a:gd name="connsiteX1" fmla="*/ 49947 w 3923534"/>
              <a:gd name="connsiteY1" fmla="*/ 2217890 h 2217890"/>
              <a:gd name="connsiteX2" fmla="*/ 0 w 3923534"/>
              <a:gd name="connsiteY2" fmla="*/ 2167943 h 2217890"/>
              <a:gd name="connsiteX3" fmla="*/ 0 w 3923534"/>
              <a:gd name="connsiteY3" fmla="*/ 49947 h 2217890"/>
              <a:gd name="connsiteX4" fmla="*/ 49947 w 3923534"/>
              <a:gd name="connsiteY4" fmla="*/ 0 h 2217890"/>
              <a:gd name="connsiteX5" fmla="*/ 3873587 w 3923534"/>
              <a:gd name="connsiteY5" fmla="*/ 0 h 2217890"/>
              <a:gd name="connsiteX6" fmla="*/ 3923534 w 3923534"/>
              <a:gd name="connsiteY6" fmla="*/ 49947 h 2217890"/>
              <a:gd name="connsiteX7" fmla="*/ 3923534 w 3923534"/>
              <a:gd name="connsiteY7" fmla="*/ 2167943 h 2217890"/>
              <a:gd name="connsiteX8" fmla="*/ 3873587 w 3923534"/>
              <a:gd name="connsiteY8" fmla="*/ 2217890 h 221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3534" h="2217890">
                <a:moveTo>
                  <a:pt x="3873587" y="2217890"/>
                </a:moveTo>
                <a:lnTo>
                  <a:pt x="49947" y="2217890"/>
                </a:lnTo>
                <a:cubicBezTo>
                  <a:pt x="22362" y="2217890"/>
                  <a:pt x="0" y="2195528"/>
                  <a:pt x="0" y="2167943"/>
                </a:cubicBezTo>
                <a:lnTo>
                  <a:pt x="0" y="49947"/>
                </a:lnTo>
                <a:cubicBezTo>
                  <a:pt x="0" y="22362"/>
                  <a:pt x="22362" y="0"/>
                  <a:pt x="49947" y="0"/>
                </a:cubicBezTo>
                <a:lnTo>
                  <a:pt x="3873587" y="0"/>
                </a:lnTo>
                <a:cubicBezTo>
                  <a:pt x="3901172" y="0"/>
                  <a:pt x="3923534" y="22362"/>
                  <a:pt x="3923534" y="49947"/>
                </a:cubicBezTo>
                <a:lnTo>
                  <a:pt x="3923534" y="2167943"/>
                </a:lnTo>
                <a:cubicBezTo>
                  <a:pt x="3923534" y="2195528"/>
                  <a:pt x="3901172" y="2217890"/>
                  <a:pt x="3873587" y="221789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50900" dist="533400" dir="5400000" sx="92000" sy="92000" algn="t" rotWithShape="0">
              <a:prstClr val="black">
                <a:alpha val="11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39EC84EB-3800-3731-1930-7FED96C686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91554" y="-1012747"/>
            <a:ext cx="3923534" cy="2246233"/>
          </a:xfrm>
          <a:custGeom>
            <a:avLst/>
            <a:gdLst>
              <a:gd name="connsiteX0" fmla="*/ 49534 w 3923534"/>
              <a:gd name="connsiteY0" fmla="*/ 0 h 2199557"/>
              <a:gd name="connsiteX1" fmla="*/ 3874000 w 3923534"/>
              <a:gd name="connsiteY1" fmla="*/ 0 h 2199557"/>
              <a:gd name="connsiteX2" fmla="*/ 3923534 w 3923534"/>
              <a:gd name="connsiteY2" fmla="*/ 49534 h 2199557"/>
              <a:gd name="connsiteX3" fmla="*/ 3923534 w 3923534"/>
              <a:gd name="connsiteY3" fmla="*/ 2150023 h 2199557"/>
              <a:gd name="connsiteX4" fmla="*/ 3874000 w 3923534"/>
              <a:gd name="connsiteY4" fmla="*/ 2199557 h 2199557"/>
              <a:gd name="connsiteX5" fmla="*/ 49534 w 3923534"/>
              <a:gd name="connsiteY5" fmla="*/ 2199557 h 2199557"/>
              <a:gd name="connsiteX6" fmla="*/ 0 w 3923534"/>
              <a:gd name="connsiteY6" fmla="*/ 2150023 h 2199557"/>
              <a:gd name="connsiteX7" fmla="*/ 0 w 3923534"/>
              <a:gd name="connsiteY7" fmla="*/ 49534 h 2199557"/>
              <a:gd name="connsiteX8" fmla="*/ 49534 w 3923534"/>
              <a:gd name="connsiteY8" fmla="*/ 0 h 219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3534" h="2199557">
                <a:moveTo>
                  <a:pt x="49534" y="0"/>
                </a:moveTo>
                <a:lnTo>
                  <a:pt x="3874000" y="0"/>
                </a:lnTo>
                <a:cubicBezTo>
                  <a:pt x="3901357" y="0"/>
                  <a:pt x="3923534" y="22177"/>
                  <a:pt x="3923534" y="49534"/>
                </a:cubicBezTo>
                <a:lnTo>
                  <a:pt x="3923534" y="2150023"/>
                </a:lnTo>
                <a:cubicBezTo>
                  <a:pt x="3923534" y="2177380"/>
                  <a:pt x="3901357" y="2199557"/>
                  <a:pt x="3874000" y="2199557"/>
                </a:cubicBezTo>
                <a:lnTo>
                  <a:pt x="49534" y="2199557"/>
                </a:lnTo>
                <a:cubicBezTo>
                  <a:pt x="22177" y="2199557"/>
                  <a:pt x="0" y="2177380"/>
                  <a:pt x="0" y="2150023"/>
                </a:cubicBezTo>
                <a:lnTo>
                  <a:pt x="0" y="49534"/>
                </a:lnTo>
                <a:cubicBezTo>
                  <a:pt x="0" y="22177"/>
                  <a:pt x="22177" y="0"/>
                  <a:pt x="4953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50900" dist="533400" dir="5400000" sx="92000" sy="92000" algn="t" rotWithShape="0">
              <a:prstClr val="black">
                <a:alpha val="11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200" b="0" i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84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75A47D-8EEF-0FC9-5C06-EB8EA97CCF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00075" y="3095626"/>
            <a:ext cx="9182100" cy="2649854"/>
          </a:xfrm>
          <a:prstGeom prst="round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b="0" i="0">
                <a:solidFill>
                  <a:srgbClr val="32394E"/>
                </a:solidFill>
                <a:latin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6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4806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01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C7D5E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AFC834-86BF-37E6-541D-72A594FC3B91}"/>
              </a:ext>
            </a:extLst>
          </p:cNvPr>
          <p:cNvCxnSpPr>
            <a:cxnSpLocks/>
          </p:cNvCxnSpPr>
          <p:nvPr userDrawn="1"/>
        </p:nvCxnSpPr>
        <p:spPr>
          <a:xfrm>
            <a:off x="0" y="6381750"/>
            <a:ext cx="12192000" cy="0"/>
          </a:xfrm>
          <a:prstGeom prst="line">
            <a:avLst/>
          </a:prstGeom>
          <a:ln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AEC6B8-6094-966E-A13D-9BACEFC51563}"/>
              </a:ext>
            </a:extLst>
          </p:cNvPr>
          <p:cNvSpPr txBox="1"/>
          <p:nvPr userDrawn="1"/>
        </p:nvSpPr>
        <p:spPr>
          <a:xfrm rot="10800000" flipV="1">
            <a:off x="5639326" y="6432294"/>
            <a:ext cx="9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rgbClr val="2E3252">
                    <a:alpha val="20000"/>
                  </a:srgb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pPr algn="ctr"/>
              <a:t>‹#›</a:t>
            </a:fld>
            <a:endParaRPr lang="id-ID" sz="6600" b="0" i="0" dirty="0">
              <a:solidFill>
                <a:srgbClr val="2E3252">
                  <a:alpha val="20000"/>
                </a:srgbClr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1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62" r:id="rId98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19637B6-BF75-4E90-AFD7-02853F32083E}"/>
              </a:ext>
            </a:extLst>
          </p:cNvPr>
          <p:cNvSpPr txBox="1"/>
          <p:nvPr userDrawn="1"/>
        </p:nvSpPr>
        <p:spPr>
          <a:xfrm rot="10800000" flipV="1">
            <a:off x="10553700" y="6159614"/>
            <a:ext cx="1449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050" spc="3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fld id="{260E2A6B-A809-4840-BF14-8648BC0BDF87}" type="slidenum">
              <a:rPr lang="id-ID" sz="3600" b="0" i="0" smtClean="0">
                <a:solidFill>
                  <a:srgbClr val="8A9AA8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id-ID" sz="3600" b="0" i="0" dirty="0">
              <a:solidFill>
                <a:srgbClr val="8A9AA8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DDA450-ECF0-49BD-9201-82B45BC0098C}"/>
              </a:ext>
            </a:extLst>
          </p:cNvPr>
          <p:cNvCxnSpPr>
            <a:cxnSpLocks/>
          </p:cNvCxnSpPr>
          <p:nvPr userDrawn="1"/>
        </p:nvCxnSpPr>
        <p:spPr>
          <a:xfrm>
            <a:off x="0" y="6482777"/>
            <a:ext cx="400050" cy="0"/>
          </a:xfrm>
          <a:prstGeom prst="line">
            <a:avLst/>
          </a:prstGeom>
          <a:ln w="19050">
            <a:solidFill>
              <a:srgbClr val="2C4166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01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127F3416-C7A5-2DBA-0502-ED4F911D6CAE}"/>
              </a:ext>
            </a:extLst>
          </p:cNvPr>
          <p:cNvSpPr/>
          <p:nvPr/>
        </p:nvSpPr>
        <p:spPr>
          <a:xfrm>
            <a:off x="8680433" y="134300"/>
            <a:ext cx="3511567" cy="3077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45F88-967F-8D17-B9B9-1BB26F26BC24}"/>
              </a:ext>
            </a:extLst>
          </p:cNvPr>
          <p:cNvSpPr txBox="1"/>
          <p:nvPr/>
        </p:nvSpPr>
        <p:spPr>
          <a:xfrm>
            <a:off x="1257299" y="1191936"/>
            <a:ext cx="5297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0" spc="-200">
                <a:solidFill>
                  <a:srgbClr val="32394E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0" i="0" u="none" strike="noStrike" kern="1200" cap="none" spc="-20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Road Fatality</a:t>
            </a:r>
            <a:r>
              <a:rPr kumimoji="0" lang="en-CA" sz="4800" b="0" i="0" u="none" strike="noStrike" kern="1200" cap="none" spc="-200" normalizeH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Analysis</a:t>
            </a:r>
            <a:endParaRPr kumimoji="0" lang="en-US" sz="4800" b="0" i="0" u="none" strike="noStrike" kern="1200" cap="none" spc="-200" normalizeH="0" baseline="0" noProof="0" dirty="0">
              <a:ln>
                <a:noFill/>
              </a:ln>
              <a:solidFill>
                <a:srgbClr val="4051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583EE3-482F-EF5F-7221-C1231DAC05B6}"/>
              </a:ext>
            </a:extLst>
          </p:cNvPr>
          <p:cNvSpPr/>
          <p:nvPr/>
        </p:nvSpPr>
        <p:spPr>
          <a:xfrm>
            <a:off x="1257300" y="3862140"/>
            <a:ext cx="4381500" cy="699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Descriptive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Predictive Modeling on road accidents in US.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F269E8-7ACD-C319-2196-B4FD55652FFB}"/>
              </a:ext>
            </a:extLst>
          </p:cNvPr>
          <p:cNvGrpSpPr/>
          <p:nvPr/>
        </p:nvGrpSpPr>
        <p:grpSpPr>
          <a:xfrm>
            <a:off x="8208644" y="1107583"/>
            <a:ext cx="981075" cy="960438"/>
            <a:chOff x="6359404" y="1095505"/>
            <a:chExt cx="981075" cy="96043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BDC77F8-DC8D-7AB8-D3D0-74A438B13691}"/>
                </a:ext>
              </a:extLst>
            </p:cNvPr>
            <p:cNvSpPr/>
            <p:nvPr/>
          </p:nvSpPr>
          <p:spPr>
            <a:xfrm>
              <a:off x="6359404" y="1095505"/>
              <a:ext cx="981075" cy="960438"/>
            </a:xfrm>
            <a:prstGeom prst="roundRect">
              <a:avLst>
                <a:gd name="adj" fmla="val 37305"/>
              </a:avLst>
            </a:prstGeom>
            <a:gradFill flip="none" rotWithShape="1">
              <a:gsLst>
                <a:gs pos="54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3000000" scaled="0"/>
              <a:tileRect/>
            </a:gradFill>
            <a:ln>
              <a:noFill/>
            </a:ln>
            <a:effectLst>
              <a:outerShdw blurRad="609600" dist="279400" dir="300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957DAB-03EC-ED07-8660-7E195A2A9965}"/>
                </a:ext>
              </a:extLst>
            </p:cNvPr>
            <p:cNvSpPr/>
            <p:nvPr/>
          </p:nvSpPr>
          <p:spPr>
            <a:xfrm>
              <a:off x="6573716" y="1299499"/>
              <a:ext cx="552450" cy="552450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7" name="Picture Placeholder 6" descr="A car with a damaged front end&#10;&#10;Description automatically generated">
            <a:extLst>
              <a:ext uri="{FF2B5EF4-FFF2-40B4-BE49-F238E27FC236}">
                <a16:creationId xmlns:a16="http://schemas.microsoft.com/office/drawing/2014/main" id="{0934B80B-210E-6B92-24A5-93EB84EA3D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4772" r="14772"/>
          <a:stretch>
            <a:fillRect/>
          </a:stretch>
        </p:blipFill>
        <p:spPr/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4366B8EE-7A8F-6D33-F02B-CE05E7D93C03}"/>
              </a:ext>
            </a:extLst>
          </p:cNvPr>
          <p:cNvSpPr/>
          <p:nvPr/>
        </p:nvSpPr>
        <p:spPr>
          <a:xfrm>
            <a:off x="6790412" y="3028310"/>
            <a:ext cx="2994030" cy="33597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32D439-DE33-2AD6-80E2-BC9CAF0CEDEB}"/>
              </a:ext>
            </a:extLst>
          </p:cNvPr>
          <p:cNvGrpSpPr/>
          <p:nvPr/>
        </p:nvGrpSpPr>
        <p:grpSpPr>
          <a:xfrm>
            <a:off x="7539608" y="3646671"/>
            <a:ext cx="1766696" cy="1571625"/>
            <a:chOff x="6906815" y="3684771"/>
            <a:chExt cx="1766696" cy="15716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A52FEC-AB36-CA18-9E68-CA1901C3C368}"/>
                </a:ext>
              </a:extLst>
            </p:cNvPr>
            <p:cNvSpPr/>
            <p:nvPr/>
          </p:nvSpPr>
          <p:spPr>
            <a:xfrm>
              <a:off x="7881007" y="3684771"/>
              <a:ext cx="534696" cy="1571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DC9C88-64D8-8DA6-D6B2-4E017F1CFA25}"/>
                </a:ext>
              </a:extLst>
            </p:cNvPr>
            <p:cNvSpPr txBox="1"/>
            <p:nvPr/>
          </p:nvSpPr>
          <p:spPr>
            <a:xfrm>
              <a:off x="6906815" y="4312019"/>
              <a:ext cx="1766696" cy="574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-250" normalizeH="0" baseline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Group 6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srgbClr val="32394E">
                      <a:alpha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Presentation</a:t>
              </a:r>
              <a:endParaRPr kumimoji="0" lang="en-ID" sz="1600" b="0" i="0" u="none" strike="noStrike" kern="1200" cap="none" spc="-150" normalizeH="0" baseline="0" noProof="0" dirty="0">
                <a:ln>
                  <a:noFill/>
                </a:ln>
                <a:solidFill>
                  <a:srgbClr val="32394E">
                    <a:alpha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7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4" grpId="0"/>
      <p:bldP spid="4" grpId="1"/>
      <p:bldP spid="9" grpId="0" animBg="1"/>
      <p:bldP spid="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598D97-EB13-0A9C-435A-5816E6344DFD}"/>
              </a:ext>
            </a:extLst>
          </p:cNvPr>
          <p:cNvSpPr/>
          <p:nvPr/>
        </p:nvSpPr>
        <p:spPr>
          <a:xfrm>
            <a:off x="1581121" y="1054360"/>
            <a:ext cx="2029458" cy="1541583"/>
          </a:xfrm>
          <a:custGeom>
            <a:avLst/>
            <a:gdLst/>
            <a:ahLst/>
            <a:cxnLst/>
            <a:rect l="l" t="t" r="r" b="b"/>
            <a:pathLst>
              <a:path w="1778264" h="1350775">
                <a:moveTo>
                  <a:pt x="1439340" y="0"/>
                </a:moveTo>
                <a:lnTo>
                  <a:pt x="1778264" y="0"/>
                </a:lnTo>
                <a:lnTo>
                  <a:pt x="1407604" y="604782"/>
                </a:lnTo>
                <a:cubicBezTo>
                  <a:pt x="1472825" y="608335"/>
                  <a:pt x="1538032" y="645702"/>
                  <a:pt x="1603226" y="716882"/>
                </a:cubicBezTo>
                <a:cubicBezTo>
                  <a:pt x="1668419" y="788062"/>
                  <a:pt x="1701016" y="873756"/>
                  <a:pt x="1701016" y="973966"/>
                </a:cubicBezTo>
                <a:cubicBezTo>
                  <a:pt x="1701016" y="1089810"/>
                  <a:pt x="1662200" y="1181573"/>
                  <a:pt x="1584570" y="1249254"/>
                </a:cubicBezTo>
                <a:cubicBezTo>
                  <a:pt x="1506939" y="1316935"/>
                  <a:pt x="1416707" y="1350775"/>
                  <a:pt x="1313873" y="1350775"/>
                </a:cubicBezTo>
                <a:cubicBezTo>
                  <a:pt x="1203714" y="1350775"/>
                  <a:pt x="1109942" y="1317058"/>
                  <a:pt x="1032558" y="1249623"/>
                </a:cubicBezTo>
                <a:cubicBezTo>
                  <a:pt x="955173" y="1182188"/>
                  <a:pt x="916480" y="1086858"/>
                  <a:pt x="916480" y="963633"/>
                </a:cubicBezTo>
                <a:cubicBezTo>
                  <a:pt x="916480" y="856644"/>
                  <a:pt x="954981" y="738668"/>
                  <a:pt x="1031983" y="609702"/>
                </a:cubicBezTo>
                <a:cubicBezTo>
                  <a:pt x="1108986" y="480737"/>
                  <a:pt x="1227960" y="301557"/>
                  <a:pt x="1388907" y="72164"/>
                </a:cubicBezTo>
                <a:close/>
                <a:moveTo>
                  <a:pt x="522860" y="0"/>
                </a:moveTo>
                <a:lnTo>
                  <a:pt x="861866" y="0"/>
                </a:lnTo>
                <a:lnTo>
                  <a:pt x="491124" y="604782"/>
                </a:lnTo>
                <a:cubicBezTo>
                  <a:pt x="556345" y="608335"/>
                  <a:pt x="621566" y="645688"/>
                  <a:pt x="686786" y="716841"/>
                </a:cubicBezTo>
                <a:cubicBezTo>
                  <a:pt x="752007" y="787993"/>
                  <a:pt x="784618" y="873701"/>
                  <a:pt x="784618" y="973966"/>
                </a:cubicBezTo>
                <a:cubicBezTo>
                  <a:pt x="784618" y="1089810"/>
                  <a:pt x="745788" y="1181573"/>
                  <a:pt x="668130" y="1249254"/>
                </a:cubicBezTo>
                <a:cubicBezTo>
                  <a:pt x="590472" y="1316935"/>
                  <a:pt x="500254" y="1350775"/>
                  <a:pt x="397475" y="1350775"/>
                </a:cubicBezTo>
                <a:cubicBezTo>
                  <a:pt x="287261" y="1350775"/>
                  <a:pt x="193462" y="1317058"/>
                  <a:pt x="116077" y="1249623"/>
                </a:cubicBezTo>
                <a:cubicBezTo>
                  <a:pt x="38693" y="1182188"/>
                  <a:pt x="0" y="1086858"/>
                  <a:pt x="0" y="963633"/>
                </a:cubicBezTo>
                <a:cubicBezTo>
                  <a:pt x="0" y="856644"/>
                  <a:pt x="38501" y="738668"/>
                  <a:pt x="115503" y="609702"/>
                </a:cubicBezTo>
                <a:cubicBezTo>
                  <a:pt x="192505" y="480737"/>
                  <a:pt x="311480" y="301557"/>
                  <a:pt x="472427" y="72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0" dist="762000" dir="30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F25AC0-30C8-70E2-8BCA-2A901B52D28B}"/>
              </a:ext>
            </a:extLst>
          </p:cNvPr>
          <p:cNvGrpSpPr/>
          <p:nvPr/>
        </p:nvGrpSpPr>
        <p:grpSpPr>
          <a:xfrm>
            <a:off x="3041018" y="2056881"/>
            <a:ext cx="6109964" cy="2744238"/>
            <a:chOff x="3041018" y="2056881"/>
            <a:chExt cx="6109964" cy="274423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7743EBE-CB26-0FE9-6B29-9138594398AF}"/>
                </a:ext>
              </a:extLst>
            </p:cNvPr>
            <p:cNvSpPr/>
            <p:nvPr/>
          </p:nvSpPr>
          <p:spPr>
            <a:xfrm>
              <a:off x="3041018" y="2056881"/>
              <a:ext cx="6109964" cy="2744238"/>
            </a:xfrm>
            <a:prstGeom prst="roundRect">
              <a:avLst>
                <a:gd name="adj" fmla="val 9700"/>
              </a:avLst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2600000" scaled="0"/>
              <a:tileRect/>
            </a:gradFill>
            <a:ln>
              <a:noFill/>
            </a:ln>
            <a:effectLst>
              <a:outerShdw blurRad="317500" dist="127000" dir="3000000" algn="t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3D558F-3C06-6FC8-7B7F-ECD62B2AA44C}"/>
                </a:ext>
              </a:extLst>
            </p:cNvPr>
            <p:cNvSpPr txBox="1"/>
            <p:nvPr/>
          </p:nvSpPr>
          <p:spPr>
            <a:xfrm>
              <a:off x="3525800" y="2551837"/>
              <a:ext cx="514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spc="-150" dirty="0">
                  <a:solidFill>
                    <a:srgbClr val="32394E"/>
                  </a:solidFill>
                  <a:latin typeface="Arial" panose="020B0604020202020204" pitchFamily="34" charset="0"/>
                  <a:ea typeface="Zen Antique" pitchFamily="2" charset="-128"/>
                  <a:cs typeface="Heebo" pitchFamily="2" charset="-79"/>
                </a:rPr>
                <a:t>Predictive Modelling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61C599-E713-E8B7-1F18-5115B4F52E8C}"/>
              </a:ext>
            </a:extLst>
          </p:cNvPr>
          <p:cNvSpPr/>
          <p:nvPr/>
        </p:nvSpPr>
        <p:spPr>
          <a:xfrm rot="10800000">
            <a:off x="8335750" y="4193639"/>
            <a:ext cx="2488035" cy="1889919"/>
          </a:xfrm>
          <a:custGeom>
            <a:avLst/>
            <a:gdLst/>
            <a:ahLst/>
            <a:cxnLst/>
            <a:rect l="l" t="t" r="r" b="b"/>
            <a:pathLst>
              <a:path w="1778264" h="1350775">
                <a:moveTo>
                  <a:pt x="1439340" y="0"/>
                </a:moveTo>
                <a:lnTo>
                  <a:pt x="1778264" y="0"/>
                </a:lnTo>
                <a:lnTo>
                  <a:pt x="1407604" y="604782"/>
                </a:lnTo>
                <a:cubicBezTo>
                  <a:pt x="1472825" y="608335"/>
                  <a:pt x="1538032" y="645702"/>
                  <a:pt x="1603226" y="716882"/>
                </a:cubicBezTo>
                <a:cubicBezTo>
                  <a:pt x="1668419" y="788062"/>
                  <a:pt x="1701016" y="873756"/>
                  <a:pt x="1701016" y="973966"/>
                </a:cubicBezTo>
                <a:cubicBezTo>
                  <a:pt x="1701016" y="1089810"/>
                  <a:pt x="1662200" y="1181573"/>
                  <a:pt x="1584570" y="1249254"/>
                </a:cubicBezTo>
                <a:cubicBezTo>
                  <a:pt x="1506939" y="1316935"/>
                  <a:pt x="1416707" y="1350775"/>
                  <a:pt x="1313873" y="1350775"/>
                </a:cubicBezTo>
                <a:cubicBezTo>
                  <a:pt x="1203714" y="1350775"/>
                  <a:pt x="1109942" y="1317058"/>
                  <a:pt x="1032558" y="1249623"/>
                </a:cubicBezTo>
                <a:cubicBezTo>
                  <a:pt x="955173" y="1182188"/>
                  <a:pt x="916480" y="1086858"/>
                  <a:pt x="916480" y="963633"/>
                </a:cubicBezTo>
                <a:cubicBezTo>
                  <a:pt x="916480" y="856644"/>
                  <a:pt x="954981" y="738668"/>
                  <a:pt x="1031983" y="609702"/>
                </a:cubicBezTo>
                <a:cubicBezTo>
                  <a:pt x="1108986" y="480737"/>
                  <a:pt x="1227960" y="301557"/>
                  <a:pt x="1388907" y="72164"/>
                </a:cubicBezTo>
                <a:close/>
                <a:moveTo>
                  <a:pt x="522860" y="0"/>
                </a:moveTo>
                <a:lnTo>
                  <a:pt x="861866" y="0"/>
                </a:lnTo>
                <a:lnTo>
                  <a:pt x="491124" y="604782"/>
                </a:lnTo>
                <a:cubicBezTo>
                  <a:pt x="556345" y="608335"/>
                  <a:pt x="621566" y="645688"/>
                  <a:pt x="686786" y="716841"/>
                </a:cubicBezTo>
                <a:cubicBezTo>
                  <a:pt x="752007" y="787993"/>
                  <a:pt x="784618" y="873701"/>
                  <a:pt x="784618" y="973966"/>
                </a:cubicBezTo>
                <a:cubicBezTo>
                  <a:pt x="784618" y="1089810"/>
                  <a:pt x="745788" y="1181573"/>
                  <a:pt x="668130" y="1249254"/>
                </a:cubicBezTo>
                <a:cubicBezTo>
                  <a:pt x="590472" y="1316935"/>
                  <a:pt x="500254" y="1350775"/>
                  <a:pt x="397475" y="1350775"/>
                </a:cubicBezTo>
                <a:cubicBezTo>
                  <a:pt x="287261" y="1350775"/>
                  <a:pt x="193462" y="1317058"/>
                  <a:pt x="116077" y="1249623"/>
                </a:cubicBezTo>
                <a:cubicBezTo>
                  <a:pt x="38693" y="1182188"/>
                  <a:pt x="0" y="1086858"/>
                  <a:pt x="0" y="963633"/>
                </a:cubicBezTo>
                <a:cubicBezTo>
                  <a:pt x="0" y="856644"/>
                  <a:pt x="38501" y="738668"/>
                  <a:pt x="115503" y="609702"/>
                </a:cubicBezTo>
                <a:cubicBezTo>
                  <a:pt x="192505" y="480737"/>
                  <a:pt x="311480" y="301557"/>
                  <a:pt x="472427" y="72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0" dist="762000" dir="30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A3CE90-80D4-A3E9-0695-BC5CF0CD45F4}"/>
              </a:ext>
            </a:extLst>
          </p:cNvPr>
          <p:cNvGrpSpPr/>
          <p:nvPr/>
        </p:nvGrpSpPr>
        <p:grpSpPr>
          <a:xfrm rot="2700000">
            <a:off x="5831760" y="1792815"/>
            <a:ext cx="528481" cy="534484"/>
            <a:chOff x="3302309" y="5316611"/>
            <a:chExt cx="624608" cy="631703"/>
          </a:xfrm>
        </p:grpSpPr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2FF9B0F-58EA-5443-7F31-DBA563170472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14" name="Chord 13">
              <a:extLst>
                <a:ext uri="{FF2B5EF4-FFF2-40B4-BE49-F238E27FC236}">
                  <a16:creationId xmlns:a16="http://schemas.microsoft.com/office/drawing/2014/main" id="{1ABBBD36-DC26-8C27-22B5-A72348690F23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41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B42FEFC-7866-2237-FCF8-7619FDCF4EB9}"/>
              </a:ext>
            </a:extLst>
          </p:cNvPr>
          <p:cNvGrpSpPr/>
          <p:nvPr/>
        </p:nvGrpSpPr>
        <p:grpSpPr>
          <a:xfrm>
            <a:off x="1830355" y="1449116"/>
            <a:ext cx="8531290" cy="4714975"/>
            <a:chOff x="1797793" y="1123298"/>
            <a:chExt cx="8531290" cy="4714975"/>
          </a:xfrm>
        </p:grpSpPr>
        <p:grpSp>
          <p:nvGrpSpPr>
            <p:cNvPr id="3" name="Group 2"/>
            <p:cNvGrpSpPr/>
            <p:nvPr/>
          </p:nvGrpSpPr>
          <p:grpSpPr>
            <a:xfrm>
              <a:off x="1982499" y="1863980"/>
              <a:ext cx="8227003" cy="3130041"/>
              <a:chOff x="1982499" y="1863980"/>
              <a:chExt cx="8227003" cy="3130041"/>
            </a:xfrm>
          </p:grpSpPr>
          <p:sp>
            <p:nvSpPr>
              <p:cNvPr id="12" name="Block Arc 11">
                <a:extLst>
                  <a:ext uri="{FF2B5EF4-FFF2-40B4-BE49-F238E27FC236}">
                    <a16:creationId xmlns:a16="http://schemas.microsoft.com/office/drawing/2014/main" id="{6BFD1CE0-9F95-4F0B-8154-DFACBB7EA736}"/>
                  </a:ext>
                </a:extLst>
              </p:cNvPr>
              <p:cNvSpPr/>
              <p:nvPr/>
            </p:nvSpPr>
            <p:spPr>
              <a:xfrm flipV="1">
                <a:off x="3949188" y="2315639"/>
                <a:ext cx="2244180" cy="2244179"/>
              </a:xfrm>
              <a:prstGeom prst="blockArc">
                <a:avLst>
                  <a:gd name="adj1" fmla="val 10800000"/>
                  <a:gd name="adj2" fmla="val 21581317"/>
                  <a:gd name="adj3" fmla="val 11666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Block Arc 12">
                <a:extLst>
                  <a:ext uri="{FF2B5EF4-FFF2-40B4-BE49-F238E27FC236}">
                    <a16:creationId xmlns:a16="http://schemas.microsoft.com/office/drawing/2014/main" id="{0D24903E-DF37-4550-A173-A242F2D019ED}"/>
                  </a:ext>
                </a:extLst>
              </p:cNvPr>
              <p:cNvSpPr/>
              <p:nvPr/>
            </p:nvSpPr>
            <p:spPr>
              <a:xfrm flipV="1">
                <a:off x="7897857" y="2322813"/>
                <a:ext cx="2244180" cy="2244179"/>
              </a:xfrm>
              <a:prstGeom prst="blockArc">
                <a:avLst>
                  <a:gd name="adj1" fmla="val 10800000"/>
                  <a:gd name="adj2" fmla="val 21581317"/>
                  <a:gd name="adj3" fmla="val 11666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893A771C-3B89-4A5D-BDB7-A3650CFFA5B5}"/>
                  </a:ext>
                </a:extLst>
              </p:cNvPr>
              <p:cNvSpPr/>
              <p:nvPr/>
            </p:nvSpPr>
            <p:spPr>
              <a:xfrm>
                <a:off x="5923515" y="2327597"/>
                <a:ext cx="2244180" cy="2244179"/>
              </a:xfrm>
              <a:prstGeom prst="blockArc">
                <a:avLst>
                  <a:gd name="adj1" fmla="val 10800000"/>
                  <a:gd name="adj2" fmla="val 21581317"/>
                  <a:gd name="adj3" fmla="val 1166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Freeform: Shape 5">
                <a:extLst>
                  <a:ext uri="{FF2B5EF4-FFF2-40B4-BE49-F238E27FC236}">
                    <a16:creationId xmlns:a16="http://schemas.microsoft.com/office/drawing/2014/main" id="{B1EAA4EE-FABC-439D-90D8-8A0BE354BE5D}"/>
                  </a:ext>
                </a:extLst>
              </p:cNvPr>
              <p:cNvSpPr/>
              <p:nvPr/>
            </p:nvSpPr>
            <p:spPr>
              <a:xfrm rot="10800000" flipV="1">
                <a:off x="7897858" y="2338899"/>
                <a:ext cx="2311644" cy="1316730"/>
              </a:xfrm>
              <a:custGeom>
                <a:avLst/>
                <a:gdLst>
                  <a:gd name="connsiteX0" fmla="*/ 206375 w 2301688"/>
                  <a:gd name="connsiteY0" fmla="*/ 1311059 h 1311059"/>
                  <a:gd name="connsiteX1" fmla="*/ 0 w 2301688"/>
                  <a:gd name="connsiteY1" fmla="*/ 1076109 h 1311059"/>
                  <a:gd name="connsiteX2" fmla="*/ 71332 w 2301688"/>
                  <a:gd name="connsiteY2" fmla="*/ 1076109 h 1311059"/>
                  <a:gd name="connsiteX3" fmla="*/ 89808 w 2301688"/>
                  <a:gd name="connsiteY3" fmla="*/ 892500 h 1311059"/>
                  <a:gd name="connsiteX4" fmla="*/ 1181412 w 2301688"/>
                  <a:gd name="connsiteY4" fmla="*/ 4 h 1311059"/>
                  <a:gd name="connsiteX5" fmla="*/ 2301688 w 2301688"/>
                  <a:gd name="connsiteY5" fmla="*/ 1111185 h 1311059"/>
                  <a:gd name="connsiteX6" fmla="*/ 2041013 w 2301688"/>
                  <a:gd name="connsiteY6" fmla="*/ 1112601 h 1311059"/>
                  <a:gd name="connsiteX7" fmla="*/ 1182120 w 2301688"/>
                  <a:gd name="connsiteY7" fmla="*/ 260681 h 1311059"/>
                  <a:gd name="connsiteX8" fmla="*/ 345209 w 2301688"/>
                  <a:gd name="connsiteY8" fmla="*/ 944939 h 1311059"/>
                  <a:gd name="connsiteX9" fmla="*/ 332010 w 2301688"/>
                  <a:gd name="connsiteY9" fmla="*/ 1076109 h 1311059"/>
                  <a:gd name="connsiteX10" fmla="*/ 412750 w 2301688"/>
                  <a:gd name="connsiteY10" fmla="*/ 1076109 h 131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1688" h="1311059">
                    <a:moveTo>
                      <a:pt x="206375" y="1311059"/>
                    </a:moveTo>
                    <a:lnTo>
                      <a:pt x="0" y="1076109"/>
                    </a:lnTo>
                    <a:lnTo>
                      <a:pt x="71332" y="1076109"/>
                    </a:lnTo>
                    <a:lnTo>
                      <a:pt x="89808" y="892500"/>
                    </a:lnTo>
                    <a:cubicBezTo>
                      <a:pt x="193618" y="384250"/>
                      <a:pt x="642538" y="1469"/>
                      <a:pt x="1181412" y="4"/>
                    </a:cubicBezTo>
                    <a:cubicBezTo>
                      <a:pt x="1797269" y="-1669"/>
                      <a:pt x="2298342" y="495336"/>
                      <a:pt x="2301688" y="1111185"/>
                    </a:cubicBezTo>
                    <a:lnTo>
                      <a:pt x="2041013" y="1112601"/>
                    </a:lnTo>
                    <a:cubicBezTo>
                      <a:pt x="2038447" y="640442"/>
                      <a:pt x="1654284" y="259398"/>
                      <a:pt x="1182120" y="260681"/>
                    </a:cubicBezTo>
                    <a:cubicBezTo>
                      <a:pt x="768976" y="261804"/>
                      <a:pt x="424798" y="555275"/>
                      <a:pt x="345209" y="944939"/>
                    </a:cubicBezTo>
                    <a:lnTo>
                      <a:pt x="332010" y="1076109"/>
                    </a:lnTo>
                    <a:lnTo>
                      <a:pt x="412750" y="107610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" name="Block Arc 15">
                <a:extLst>
                  <a:ext uri="{FF2B5EF4-FFF2-40B4-BE49-F238E27FC236}">
                    <a16:creationId xmlns:a16="http://schemas.microsoft.com/office/drawing/2014/main" id="{B1021C54-DCA0-42CE-9101-499972A34771}"/>
                  </a:ext>
                </a:extLst>
              </p:cNvPr>
              <p:cNvSpPr/>
              <p:nvPr/>
            </p:nvSpPr>
            <p:spPr>
              <a:xfrm>
                <a:off x="1982499" y="2320422"/>
                <a:ext cx="2244180" cy="2244179"/>
              </a:xfrm>
              <a:prstGeom prst="blockArc">
                <a:avLst>
                  <a:gd name="adj1" fmla="val 10800000"/>
                  <a:gd name="adj2" fmla="val 21581317"/>
                  <a:gd name="adj3" fmla="val 1166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Freeform: Shape 7">
                <a:extLst>
                  <a:ext uri="{FF2B5EF4-FFF2-40B4-BE49-F238E27FC236}">
                    <a16:creationId xmlns:a16="http://schemas.microsoft.com/office/drawing/2014/main" id="{D6AF58A1-B9FB-4AE2-838A-0348C7F32046}"/>
                  </a:ext>
                </a:extLst>
              </p:cNvPr>
              <p:cNvSpPr/>
              <p:nvPr/>
            </p:nvSpPr>
            <p:spPr>
              <a:xfrm rot="10800000">
                <a:off x="5923531" y="3236568"/>
                <a:ext cx="2311644" cy="1316730"/>
              </a:xfrm>
              <a:custGeom>
                <a:avLst/>
                <a:gdLst>
                  <a:gd name="connsiteX0" fmla="*/ 206375 w 2301688"/>
                  <a:gd name="connsiteY0" fmla="*/ 1311059 h 1311059"/>
                  <a:gd name="connsiteX1" fmla="*/ 0 w 2301688"/>
                  <a:gd name="connsiteY1" fmla="*/ 1076109 h 1311059"/>
                  <a:gd name="connsiteX2" fmla="*/ 71332 w 2301688"/>
                  <a:gd name="connsiteY2" fmla="*/ 1076109 h 1311059"/>
                  <a:gd name="connsiteX3" fmla="*/ 89808 w 2301688"/>
                  <a:gd name="connsiteY3" fmla="*/ 892500 h 1311059"/>
                  <a:gd name="connsiteX4" fmla="*/ 1181412 w 2301688"/>
                  <a:gd name="connsiteY4" fmla="*/ 4 h 1311059"/>
                  <a:gd name="connsiteX5" fmla="*/ 2301688 w 2301688"/>
                  <a:gd name="connsiteY5" fmla="*/ 1111185 h 1311059"/>
                  <a:gd name="connsiteX6" fmla="*/ 2041013 w 2301688"/>
                  <a:gd name="connsiteY6" fmla="*/ 1112601 h 1311059"/>
                  <a:gd name="connsiteX7" fmla="*/ 1182120 w 2301688"/>
                  <a:gd name="connsiteY7" fmla="*/ 260681 h 1311059"/>
                  <a:gd name="connsiteX8" fmla="*/ 345209 w 2301688"/>
                  <a:gd name="connsiteY8" fmla="*/ 944939 h 1311059"/>
                  <a:gd name="connsiteX9" fmla="*/ 332010 w 2301688"/>
                  <a:gd name="connsiteY9" fmla="*/ 1076109 h 1311059"/>
                  <a:gd name="connsiteX10" fmla="*/ 412750 w 2301688"/>
                  <a:gd name="connsiteY10" fmla="*/ 1076109 h 131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1688" h="1311059">
                    <a:moveTo>
                      <a:pt x="206375" y="1311059"/>
                    </a:moveTo>
                    <a:lnTo>
                      <a:pt x="0" y="1076109"/>
                    </a:lnTo>
                    <a:lnTo>
                      <a:pt x="71332" y="1076109"/>
                    </a:lnTo>
                    <a:lnTo>
                      <a:pt x="89808" y="892500"/>
                    </a:lnTo>
                    <a:cubicBezTo>
                      <a:pt x="193618" y="384250"/>
                      <a:pt x="642538" y="1469"/>
                      <a:pt x="1181412" y="4"/>
                    </a:cubicBezTo>
                    <a:cubicBezTo>
                      <a:pt x="1797269" y="-1669"/>
                      <a:pt x="2298342" y="495336"/>
                      <a:pt x="2301688" y="1111185"/>
                    </a:cubicBezTo>
                    <a:lnTo>
                      <a:pt x="2041013" y="1112601"/>
                    </a:lnTo>
                    <a:cubicBezTo>
                      <a:pt x="2038447" y="640442"/>
                      <a:pt x="1654284" y="259398"/>
                      <a:pt x="1182120" y="260681"/>
                    </a:cubicBezTo>
                    <a:cubicBezTo>
                      <a:pt x="768976" y="261804"/>
                      <a:pt x="424798" y="555275"/>
                      <a:pt x="345209" y="944939"/>
                    </a:cubicBezTo>
                    <a:lnTo>
                      <a:pt x="332010" y="1076109"/>
                    </a:lnTo>
                    <a:lnTo>
                      <a:pt x="412750" y="107610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86CA4247-2DF7-4C8E-94BB-1F1F509BA283}"/>
                  </a:ext>
                </a:extLst>
              </p:cNvPr>
              <p:cNvSpPr/>
              <p:nvPr/>
            </p:nvSpPr>
            <p:spPr>
              <a:xfrm rot="10800000" flipV="1">
                <a:off x="3949189" y="2331725"/>
                <a:ext cx="2311644" cy="1316730"/>
              </a:xfrm>
              <a:custGeom>
                <a:avLst/>
                <a:gdLst>
                  <a:gd name="connsiteX0" fmla="*/ 206375 w 2301688"/>
                  <a:gd name="connsiteY0" fmla="*/ 1311059 h 1311059"/>
                  <a:gd name="connsiteX1" fmla="*/ 0 w 2301688"/>
                  <a:gd name="connsiteY1" fmla="*/ 1076109 h 1311059"/>
                  <a:gd name="connsiteX2" fmla="*/ 71332 w 2301688"/>
                  <a:gd name="connsiteY2" fmla="*/ 1076109 h 1311059"/>
                  <a:gd name="connsiteX3" fmla="*/ 89808 w 2301688"/>
                  <a:gd name="connsiteY3" fmla="*/ 892500 h 1311059"/>
                  <a:gd name="connsiteX4" fmla="*/ 1181412 w 2301688"/>
                  <a:gd name="connsiteY4" fmla="*/ 4 h 1311059"/>
                  <a:gd name="connsiteX5" fmla="*/ 2301688 w 2301688"/>
                  <a:gd name="connsiteY5" fmla="*/ 1111185 h 1311059"/>
                  <a:gd name="connsiteX6" fmla="*/ 2041013 w 2301688"/>
                  <a:gd name="connsiteY6" fmla="*/ 1112601 h 1311059"/>
                  <a:gd name="connsiteX7" fmla="*/ 1182120 w 2301688"/>
                  <a:gd name="connsiteY7" fmla="*/ 260681 h 1311059"/>
                  <a:gd name="connsiteX8" fmla="*/ 345209 w 2301688"/>
                  <a:gd name="connsiteY8" fmla="*/ 944939 h 1311059"/>
                  <a:gd name="connsiteX9" fmla="*/ 332010 w 2301688"/>
                  <a:gd name="connsiteY9" fmla="*/ 1076109 h 1311059"/>
                  <a:gd name="connsiteX10" fmla="*/ 412750 w 2301688"/>
                  <a:gd name="connsiteY10" fmla="*/ 1076109 h 131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1688" h="1311059">
                    <a:moveTo>
                      <a:pt x="206375" y="1311059"/>
                    </a:moveTo>
                    <a:lnTo>
                      <a:pt x="0" y="1076109"/>
                    </a:lnTo>
                    <a:lnTo>
                      <a:pt x="71332" y="1076109"/>
                    </a:lnTo>
                    <a:lnTo>
                      <a:pt x="89808" y="892500"/>
                    </a:lnTo>
                    <a:cubicBezTo>
                      <a:pt x="193618" y="384250"/>
                      <a:pt x="642538" y="1469"/>
                      <a:pt x="1181412" y="4"/>
                    </a:cubicBezTo>
                    <a:cubicBezTo>
                      <a:pt x="1797269" y="-1669"/>
                      <a:pt x="2298342" y="495336"/>
                      <a:pt x="2301688" y="1111185"/>
                    </a:cubicBezTo>
                    <a:lnTo>
                      <a:pt x="2041013" y="1112601"/>
                    </a:lnTo>
                    <a:cubicBezTo>
                      <a:pt x="2038447" y="640442"/>
                      <a:pt x="1654284" y="259398"/>
                      <a:pt x="1182120" y="260681"/>
                    </a:cubicBezTo>
                    <a:cubicBezTo>
                      <a:pt x="768976" y="261804"/>
                      <a:pt x="424798" y="555275"/>
                      <a:pt x="345209" y="944939"/>
                    </a:cubicBezTo>
                    <a:lnTo>
                      <a:pt x="332010" y="1076109"/>
                    </a:lnTo>
                    <a:lnTo>
                      <a:pt x="412750" y="107610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5DE637CF-453D-4628-BD6D-9D3D4EDC03B2}"/>
                  </a:ext>
                </a:extLst>
              </p:cNvPr>
              <p:cNvSpPr/>
              <p:nvPr/>
            </p:nvSpPr>
            <p:spPr>
              <a:xfrm rot="10800000">
                <a:off x="1982514" y="3222908"/>
                <a:ext cx="2311644" cy="1316730"/>
              </a:xfrm>
              <a:custGeom>
                <a:avLst/>
                <a:gdLst>
                  <a:gd name="connsiteX0" fmla="*/ 206375 w 2301688"/>
                  <a:gd name="connsiteY0" fmla="*/ 1311059 h 1311059"/>
                  <a:gd name="connsiteX1" fmla="*/ 0 w 2301688"/>
                  <a:gd name="connsiteY1" fmla="*/ 1076109 h 1311059"/>
                  <a:gd name="connsiteX2" fmla="*/ 71332 w 2301688"/>
                  <a:gd name="connsiteY2" fmla="*/ 1076109 h 1311059"/>
                  <a:gd name="connsiteX3" fmla="*/ 89808 w 2301688"/>
                  <a:gd name="connsiteY3" fmla="*/ 892500 h 1311059"/>
                  <a:gd name="connsiteX4" fmla="*/ 1181412 w 2301688"/>
                  <a:gd name="connsiteY4" fmla="*/ 4 h 1311059"/>
                  <a:gd name="connsiteX5" fmla="*/ 2301688 w 2301688"/>
                  <a:gd name="connsiteY5" fmla="*/ 1111185 h 1311059"/>
                  <a:gd name="connsiteX6" fmla="*/ 2041013 w 2301688"/>
                  <a:gd name="connsiteY6" fmla="*/ 1112601 h 1311059"/>
                  <a:gd name="connsiteX7" fmla="*/ 1182120 w 2301688"/>
                  <a:gd name="connsiteY7" fmla="*/ 260681 h 1311059"/>
                  <a:gd name="connsiteX8" fmla="*/ 345209 w 2301688"/>
                  <a:gd name="connsiteY8" fmla="*/ 944939 h 1311059"/>
                  <a:gd name="connsiteX9" fmla="*/ 332010 w 2301688"/>
                  <a:gd name="connsiteY9" fmla="*/ 1076109 h 1311059"/>
                  <a:gd name="connsiteX10" fmla="*/ 412750 w 2301688"/>
                  <a:gd name="connsiteY10" fmla="*/ 1076109 h 131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01688" h="1311059">
                    <a:moveTo>
                      <a:pt x="206375" y="1311059"/>
                    </a:moveTo>
                    <a:lnTo>
                      <a:pt x="0" y="1076109"/>
                    </a:lnTo>
                    <a:lnTo>
                      <a:pt x="71332" y="1076109"/>
                    </a:lnTo>
                    <a:lnTo>
                      <a:pt x="89808" y="892500"/>
                    </a:lnTo>
                    <a:cubicBezTo>
                      <a:pt x="193618" y="384250"/>
                      <a:pt x="642538" y="1469"/>
                      <a:pt x="1181412" y="4"/>
                    </a:cubicBezTo>
                    <a:cubicBezTo>
                      <a:pt x="1797269" y="-1669"/>
                      <a:pt x="2298342" y="495336"/>
                      <a:pt x="2301688" y="1111185"/>
                    </a:cubicBezTo>
                    <a:lnTo>
                      <a:pt x="2041013" y="1112601"/>
                    </a:lnTo>
                    <a:cubicBezTo>
                      <a:pt x="2038447" y="640442"/>
                      <a:pt x="1654284" y="259398"/>
                      <a:pt x="1182120" y="260681"/>
                    </a:cubicBezTo>
                    <a:cubicBezTo>
                      <a:pt x="768976" y="261804"/>
                      <a:pt x="424798" y="555275"/>
                      <a:pt x="345209" y="944939"/>
                    </a:cubicBezTo>
                    <a:lnTo>
                      <a:pt x="332010" y="1076109"/>
                    </a:lnTo>
                    <a:lnTo>
                      <a:pt x="412750" y="10761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41D497F2-3002-422A-8BE4-B3FEB7562200}"/>
                  </a:ext>
                </a:extLst>
              </p:cNvPr>
              <p:cNvSpPr/>
              <p:nvPr/>
            </p:nvSpPr>
            <p:spPr>
              <a:xfrm flipV="1">
                <a:off x="3004494" y="4513821"/>
                <a:ext cx="200189" cy="48020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76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5F2F54DF-D3D4-49D0-99CB-E5D125BF29EE}"/>
                  </a:ext>
                </a:extLst>
              </p:cNvPr>
              <p:cNvSpPr/>
              <p:nvPr/>
            </p:nvSpPr>
            <p:spPr>
              <a:xfrm>
                <a:off x="4971182" y="1863980"/>
                <a:ext cx="200189" cy="4802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76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3D8E7976-9D9A-45A1-9356-BC0BB431C7D2}"/>
                  </a:ext>
                </a:extLst>
              </p:cNvPr>
              <p:cNvSpPr/>
              <p:nvPr/>
            </p:nvSpPr>
            <p:spPr>
              <a:xfrm flipV="1">
                <a:off x="6945510" y="4513821"/>
                <a:ext cx="200189" cy="480200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76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18A1973E-302D-4571-95CD-437A16C0FF36}"/>
                  </a:ext>
                </a:extLst>
              </p:cNvPr>
              <p:cNvSpPr/>
              <p:nvPr/>
            </p:nvSpPr>
            <p:spPr>
              <a:xfrm>
                <a:off x="8919851" y="1863980"/>
                <a:ext cx="200189" cy="480200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876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520363" y="2844531"/>
              <a:ext cx="1186395" cy="1186395"/>
              <a:chOff x="2520363" y="2844531"/>
              <a:chExt cx="1186395" cy="1186395"/>
            </a:xfrm>
          </p:grpSpPr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0219662F-F1DA-43AC-8C33-1F93A527E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363" y="2844531"/>
                <a:ext cx="1186395" cy="1186395"/>
              </a:xfrm>
              <a:custGeom>
                <a:avLst/>
                <a:gdLst>
                  <a:gd name="T0" fmla="*/ 417 w 756"/>
                  <a:gd name="T1" fmla="*/ 754 h 756"/>
                  <a:gd name="T2" fmla="*/ 472 w 756"/>
                  <a:gd name="T3" fmla="*/ 744 h 756"/>
                  <a:gd name="T4" fmla="*/ 525 w 756"/>
                  <a:gd name="T5" fmla="*/ 726 h 756"/>
                  <a:gd name="T6" fmla="*/ 574 w 756"/>
                  <a:gd name="T7" fmla="*/ 701 h 756"/>
                  <a:gd name="T8" fmla="*/ 619 w 756"/>
                  <a:gd name="T9" fmla="*/ 670 h 756"/>
                  <a:gd name="T10" fmla="*/ 658 w 756"/>
                  <a:gd name="T11" fmla="*/ 632 h 756"/>
                  <a:gd name="T12" fmla="*/ 691 w 756"/>
                  <a:gd name="T13" fmla="*/ 590 h 756"/>
                  <a:gd name="T14" fmla="*/ 719 w 756"/>
                  <a:gd name="T15" fmla="*/ 542 h 756"/>
                  <a:gd name="T16" fmla="*/ 739 w 756"/>
                  <a:gd name="T17" fmla="*/ 491 h 756"/>
                  <a:gd name="T18" fmla="*/ 751 w 756"/>
                  <a:gd name="T19" fmla="*/ 435 h 756"/>
                  <a:gd name="T20" fmla="*/ 756 w 756"/>
                  <a:gd name="T21" fmla="*/ 378 h 756"/>
                  <a:gd name="T22" fmla="*/ 751 w 756"/>
                  <a:gd name="T23" fmla="*/ 321 h 756"/>
                  <a:gd name="T24" fmla="*/ 739 w 756"/>
                  <a:gd name="T25" fmla="*/ 266 h 756"/>
                  <a:gd name="T26" fmla="*/ 719 w 756"/>
                  <a:gd name="T27" fmla="*/ 214 h 756"/>
                  <a:gd name="T28" fmla="*/ 691 w 756"/>
                  <a:gd name="T29" fmla="*/ 167 h 756"/>
                  <a:gd name="T30" fmla="*/ 658 w 756"/>
                  <a:gd name="T31" fmla="*/ 124 h 756"/>
                  <a:gd name="T32" fmla="*/ 619 w 756"/>
                  <a:gd name="T33" fmla="*/ 87 h 756"/>
                  <a:gd name="T34" fmla="*/ 574 w 756"/>
                  <a:gd name="T35" fmla="*/ 55 h 756"/>
                  <a:gd name="T36" fmla="*/ 525 w 756"/>
                  <a:gd name="T37" fmla="*/ 30 h 756"/>
                  <a:gd name="T38" fmla="*/ 472 w 756"/>
                  <a:gd name="T39" fmla="*/ 12 h 756"/>
                  <a:gd name="T40" fmla="*/ 417 w 756"/>
                  <a:gd name="T41" fmla="*/ 2 h 756"/>
                  <a:gd name="T42" fmla="*/ 358 w 756"/>
                  <a:gd name="T43" fmla="*/ 0 h 756"/>
                  <a:gd name="T44" fmla="*/ 301 w 756"/>
                  <a:gd name="T45" fmla="*/ 8 h 756"/>
                  <a:gd name="T46" fmla="*/ 248 w 756"/>
                  <a:gd name="T47" fmla="*/ 23 h 756"/>
                  <a:gd name="T48" fmla="*/ 197 w 756"/>
                  <a:gd name="T49" fmla="*/ 46 h 756"/>
                  <a:gd name="T50" fmla="*/ 152 w 756"/>
                  <a:gd name="T51" fmla="*/ 76 h 756"/>
                  <a:gd name="T52" fmla="*/ 111 w 756"/>
                  <a:gd name="T53" fmla="*/ 111 h 756"/>
                  <a:gd name="T54" fmla="*/ 75 w 756"/>
                  <a:gd name="T55" fmla="*/ 152 h 756"/>
                  <a:gd name="T56" fmla="*/ 45 w 756"/>
                  <a:gd name="T57" fmla="*/ 198 h 756"/>
                  <a:gd name="T58" fmla="*/ 22 w 756"/>
                  <a:gd name="T59" fmla="*/ 249 h 756"/>
                  <a:gd name="T60" fmla="*/ 7 w 756"/>
                  <a:gd name="T61" fmla="*/ 302 h 756"/>
                  <a:gd name="T62" fmla="*/ 0 w 756"/>
                  <a:gd name="T63" fmla="*/ 359 h 756"/>
                  <a:gd name="T64" fmla="*/ 2 w 756"/>
                  <a:gd name="T65" fmla="*/ 417 h 756"/>
                  <a:gd name="T66" fmla="*/ 12 w 756"/>
                  <a:gd name="T67" fmla="*/ 472 h 756"/>
                  <a:gd name="T68" fmla="*/ 30 w 756"/>
                  <a:gd name="T69" fmla="*/ 525 h 756"/>
                  <a:gd name="T70" fmla="*/ 55 w 756"/>
                  <a:gd name="T71" fmla="*/ 574 h 756"/>
                  <a:gd name="T72" fmla="*/ 86 w 756"/>
                  <a:gd name="T73" fmla="*/ 619 h 756"/>
                  <a:gd name="T74" fmla="*/ 124 w 756"/>
                  <a:gd name="T75" fmla="*/ 658 h 756"/>
                  <a:gd name="T76" fmla="*/ 166 w 756"/>
                  <a:gd name="T77" fmla="*/ 691 h 756"/>
                  <a:gd name="T78" fmla="*/ 214 w 756"/>
                  <a:gd name="T79" fmla="*/ 718 h 756"/>
                  <a:gd name="T80" fmla="*/ 265 w 756"/>
                  <a:gd name="T81" fmla="*/ 739 h 756"/>
                  <a:gd name="T82" fmla="*/ 321 w 756"/>
                  <a:gd name="T83" fmla="*/ 752 h 756"/>
                  <a:gd name="T84" fmla="*/ 378 w 756"/>
                  <a:gd name="T85" fmla="*/ 756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56" h="756">
                    <a:moveTo>
                      <a:pt x="378" y="756"/>
                    </a:moveTo>
                    <a:lnTo>
                      <a:pt x="397" y="756"/>
                    </a:lnTo>
                    <a:lnTo>
                      <a:pt x="417" y="754"/>
                    </a:lnTo>
                    <a:lnTo>
                      <a:pt x="435" y="752"/>
                    </a:lnTo>
                    <a:lnTo>
                      <a:pt x="454" y="749"/>
                    </a:lnTo>
                    <a:lnTo>
                      <a:pt x="472" y="744"/>
                    </a:lnTo>
                    <a:lnTo>
                      <a:pt x="490" y="739"/>
                    </a:lnTo>
                    <a:lnTo>
                      <a:pt x="507" y="734"/>
                    </a:lnTo>
                    <a:lnTo>
                      <a:pt x="525" y="726"/>
                    </a:lnTo>
                    <a:lnTo>
                      <a:pt x="542" y="718"/>
                    </a:lnTo>
                    <a:lnTo>
                      <a:pt x="558" y="711"/>
                    </a:lnTo>
                    <a:lnTo>
                      <a:pt x="574" y="701"/>
                    </a:lnTo>
                    <a:lnTo>
                      <a:pt x="589" y="691"/>
                    </a:lnTo>
                    <a:lnTo>
                      <a:pt x="604" y="681"/>
                    </a:lnTo>
                    <a:lnTo>
                      <a:pt x="619" y="670"/>
                    </a:lnTo>
                    <a:lnTo>
                      <a:pt x="632" y="658"/>
                    </a:lnTo>
                    <a:lnTo>
                      <a:pt x="645" y="645"/>
                    </a:lnTo>
                    <a:lnTo>
                      <a:pt x="658" y="632"/>
                    </a:lnTo>
                    <a:lnTo>
                      <a:pt x="669" y="619"/>
                    </a:lnTo>
                    <a:lnTo>
                      <a:pt x="680" y="604"/>
                    </a:lnTo>
                    <a:lnTo>
                      <a:pt x="691" y="590"/>
                    </a:lnTo>
                    <a:lnTo>
                      <a:pt x="701" y="574"/>
                    </a:lnTo>
                    <a:lnTo>
                      <a:pt x="710" y="559"/>
                    </a:lnTo>
                    <a:lnTo>
                      <a:pt x="719" y="542"/>
                    </a:lnTo>
                    <a:lnTo>
                      <a:pt x="727" y="525"/>
                    </a:lnTo>
                    <a:lnTo>
                      <a:pt x="733" y="508"/>
                    </a:lnTo>
                    <a:lnTo>
                      <a:pt x="739" y="491"/>
                    </a:lnTo>
                    <a:lnTo>
                      <a:pt x="744" y="472"/>
                    </a:lnTo>
                    <a:lnTo>
                      <a:pt x="748" y="455"/>
                    </a:lnTo>
                    <a:lnTo>
                      <a:pt x="751" y="435"/>
                    </a:lnTo>
                    <a:lnTo>
                      <a:pt x="754" y="417"/>
                    </a:lnTo>
                    <a:lnTo>
                      <a:pt x="756" y="398"/>
                    </a:lnTo>
                    <a:lnTo>
                      <a:pt x="756" y="378"/>
                    </a:lnTo>
                    <a:lnTo>
                      <a:pt x="756" y="359"/>
                    </a:lnTo>
                    <a:lnTo>
                      <a:pt x="754" y="339"/>
                    </a:lnTo>
                    <a:lnTo>
                      <a:pt x="751" y="321"/>
                    </a:lnTo>
                    <a:lnTo>
                      <a:pt x="748" y="302"/>
                    </a:lnTo>
                    <a:lnTo>
                      <a:pt x="744" y="284"/>
                    </a:lnTo>
                    <a:lnTo>
                      <a:pt x="739" y="266"/>
                    </a:lnTo>
                    <a:lnTo>
                      <a:pt x="733" y="249"/>
                    </a:lnTo>
                    <a:lnTo>
                      <a:pt x="727" y="231"/>
                    </a:lnTo>
                    <a:lnTo>
                      <a:pt x="719" y="214"/>
                    </a:lnTo>
                    <a:lnTo>
                      <a:pt x="710" y="198"/>
                    </a:lnTo>
                    <a:lnTo>
                      <a:pt x="701" y="183"/>
                    </a:lnTo>
                    <a:lnTo>
                      <a:pt x="691" y="167"/>
                    </a:lnTo>
                    <a:lnTo>
                      <a:pt x="680" y="152"/>
                    </a:lnTo>
                    <a:lnTo>
                      <a:pt x="669" y="137"/>
                    </a:lnTo>
                    <a:lnTo>
                      <a:pt x="658" y="124"/>
                    </a:lnTo>
                    <a:lnTo>
                      <a:pt x="645" y="111"/>
                    </a:lnTo>
                    <a:lnTo>
                      <a:pt x="632" y="98"/>
                    </a:lnTo>
                    <a:lnTo>
                      <a:pt x="619" y="87"/>
                    </a:lnTo>
                    <a:lnTo>
                      <a:pt x="604" y="76"/>
                    </a:lnTo>
                    <a:lnTo>
                      <a:pt x="589" y="65"/>
                    </a:lnTo>
                    <a:lnTo>
                      <a:pt x="574" y="55"/>
                    </a:lnTo>
                    <a:lnTo>
                      <a:pt x="558" y="46"/>
                    </a:lnTo>
                    <a:lnTo>
                      <a:pt x="542" y="38"/>
                    </a:lnTo>
                    <a:lnTo>
                      <a:pt x="525" y="30"/>
                    </a:lnTo>
                    <a:lnTo>
                      <a:pt x="507" y="23"/>
                    </a:lnTo>
                    <a:lnTo>
                      <a:pt x="490" y="17"/>
                    </a:lnTo>
                    <a:lnTo>
                      <a:pt x="472" y="12"/>
                    </a:lnTo>
                    <a:lnTo>
                      <a:pt x="454" y="8"/>
                    </a:lnTo>
                    <a:lnTo>
                      <a:pt x="435" y="5"/>
                    </a:lnTo>
                    <a:lnTo>
                      <a:pt x="417" y="2"/>
                    </a:lnTo>
                    <a:lnTo>
                      <a:pt x="397" y="0"/>
                    </a:lnTo>
                    <a:lnTo>
                      <a:pt x="378" y="0"/>
                    </a:lnTo>
                    <a:lnTo>
                      <a:pt x="358" y="0"/>
                    </a:lnTo>
                    <a:lnTo>
                      <a:pt x="339" y="2"/>
                    </a:lnTo>
                    <a:lnTo>
                      <a:pt x="321" y="5"/>
                    </a:lnTo>
                    <a:lnTo>
                      <a:pt x="301" y="8"/>
                    </a:lnTo>
                    <a:lnTo>
                      <a:pt x="284" y="12"/>
                    </a:lnTo>
                    <a:lnTo>
                      <a:pt x="265" y="17"/>
                    </a:lnTo>
                    <a:lnTo>
                      <a:pt x="248" y="23"/>
                    </a:lnTo>
                    <a:lnTo>
                      <a:pt x="231" y="30"/>
                    </a:lnTo>
                    <a:lnTo>
                      <a:pt x="214" y="38"/>
                    </a:lnTo>
                    <a:lnTo>
                      <a:pt x="197" y="46"/>
                    </a:lnTo>
                    <a:lnTo>
                      <a:pt x="182" y="55"/>
                    </a:lnTo>
                    <a:lnTo>
                      <a:pt x="166" y="65"/>
                    </a:lnTo>
                    <a:lnTo>
                      <a:pt x="152" y="76"/>
                    </a:lnTo>
                    <a:lnTo>
                      <a:pt x="137" y="87"/>
                    </a:lnTo>
                    <a:lnTo>
                      <a:pt x="124" y="98"/>
                    </a:lnTo>
                    <a:lnTo>
                      <a:pt x="111" y="111"/>
                    </a:lnTo>
                    <a:lnTo>
                      <a:pt x="98" y="124"/>
                    </a:lnTo>
                    <a:lnTo>
                      <a:pt x="86" y="137"/>
                    </a:lnTo>
                    <a:lnTo>
                      <a:pt x="75" y="152"/>
                    </a:lnTo>
                    <a:lnTo>
                      <a:pt x="65" y="167"/>
                    </a:lnTo>
                    <a:lnTo>
                      <a:pt x="55" y="183"/>
                    </a:lnTo>
                    <a:lnTo>
                      <a:pt x="45" y="198"/>
                    </a:lnTo>
                    <a:lnTo>
                      <a:pt x="38" y="214"/>
                    </a:lnTo>
                    <a:lnTo>
                      <a:pt x="30" y="231"/>
                    </a:lnTo>
                    <a:lnTo>
                      <a:pt x="22" y="249"/>
                    </a:lnTo>
                    <a:lnTo>
                      <a:pt x="17" y="266"/>
                    </a:lnTo>
                    <a:lnTo>
                      <a:pt x="12" y="284"/>
                    </a:lnTo>
                    <a:lnTo>
                      <a:pt x="7" y="302"/>
                    </a:lnTo>
                    <a:lnTo>
                      <a:pt x="4" y="321"/>
                    </a:lnTo>
                    <a:lnTo>
                      <a:pt x="2" y="339"/>
                    </a:lnTo>
                    <a:lnTo>
                      <a:pt x="0" y="359"/>
                    </a:lnTo>
                    <a:lnTo>
                      <a:pt x="0" y="378"/>
                    </a:lnTo>
                    <a:lnTo>
                      <a:pt x="0" y="398"/>
                    </a:lnTo>
                    <a:lnTo>
                      <a:pt x="2" y="417"/>
                    </a:lnTo>
                    <a:lnTo>
                      <a:pt x="4" y="435"/>
                    </a:lnTo>
                    <a:lnTo>
                      <a:pt x="7" y="455"/>
                    </a:lnTo>
                    <a:lnTo>
                      <a:pt x="12" y="472"/>
                    </a:lnTo>
                    <a:lnTo>
                      <a:pt x="17" y="491"/>
                    </a:lnTo>
                    <a:lnTo>
                      <a:pt x="22" y="508"/>
                    </a:lnTo>
                    <a:lnTo>
                      <a:pt x="30" y="525"/>
                    </a:lnTo>
                    <a:lnTo>
                      <a:pt x="38" y="542"/>
                    </a:lnTo>
                    <a:lnTo>
                      <a:pt x="45" y="559"/>
                    </a:lnTo>
                    <a:lnTo>
                      <a:pt x="55" y="574"/>
                    </a:lnTo>
                    <a:lnTo>
                      <a:pt x="65" y="590"/>
                    </a:lnTo>
                    <a:lnTo>
                      <a:pt x="75" y="604"/>
                    </a:lnTo>
                    <a:lnTo>
                      <a:pt x="86" y="619"/>
                    </a:lnTo>
                    <a:lnTo>
                      <a:pt x="98" y="632"/>
                    </a:lnTo>
                    <a:lnTo>
                      <a:pt x="111" y="645"/>
                    </a:lnTo>
                    <a:lnTo>
                      <a:pt x="124" y="658"/>
                    </a:lnTo>
                    <a:lnTo>
                      <a:pt x="137" y="670"/>
                    </a:lnTo>
                    <a:lnTo>
                      <a:pt x="152" y="681"/>
                    </a:lnTo>
                    <a:lnTo>
                      <a:pt x="166" y="691"/>
                    </a:lnTo>
                    <a:lnTo>
                      <a:pt x="182" y="701"/>
                    </a:lnTo>
                    <a:lnTo>
                      <a:pt x="197" y="711"/>
                    </a:lnTo>
                    <a:lnTo>
                      <a:pt x="214" y="718"/>
                    </a:lnTo>
                    <a:lnTo>
                      <a:pt x="231" y="726"/>
                    </a:lnTo>
                    <a:lnTo>
                      <a:pt x="248" y="734"/>
                    </a:lnTo>
                    <a:lnTo>
                      <a:pt x="265" y="739"/>
                    </a:lnTo>
                    <a:lnTo>
                      <a:pt x="284" y="744"/>
                    </a:lnTo>
                    <a:lnTo>
                      <a:pt x="301" y="749"/>
                    </a:lnTo>
                    <a:lnTo>
                      <a:pt x="321" y="752"/>
                    </a:lnTo>
                    <a:lnTo>
                      <a:pt x="339" y="754"/>
                    </a:lnTo>
                    <a:lnTo>
                      <a:pt x="358" y="756"/>
                    </a:lnTo>
                    <a:lnTo>
                      <a:pt x="378" y="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12800" sx="127000" sy="1270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FFA6D35-8CCD-41DF-AC00-65AB231BBA48}"/>
                  </a:ext>
                </a:extLst>
              </p:cNvPr>
              <p:cNvSpPr/>
              <p:nvPr/>
            </p:nvSpPr>
            <p:spPr>
              <a:xfrm>
                <a:off x="2911162" y="3235330"/>
                <a:ext cx="404796" cy="404796"/>
              </a:xfrm>
              <a:prstGeom prst="rect">
                <a:avLst/>
              </a:pr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478080" y="2844531"/>
              <a:ext cx="1186395" cy="1186395"/>
              <a:chOff x="4478080" y="2844531"/>
              <a:chExt cx="1186395" cy="1186395"/>
            </a:xfrm>
          </p:grpSpPr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792AC8DB-44CE-4BDA-A9BE-3773789A0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080" y="2844531"/>
                <a:ext cx="1186395" cy="1186395"/>
              </a:xfrm>
              <a:custGeom>
                <a:avLst/>
                <a:gdLst>
                  <a:gd name="T0" fmla="*/ 417 w 756"/>
                  <a:gd name="T1" fmla="*/ 754 h 756"/>
                  <a:gd name="T2" fmla="*/ 472 w 756"/>
                  <a:gd name="T3" fmla="*/ 744 h 756"/>
                  <a:gd name="T4" fmla="*/ 525 w 756"/>
                  <a:gd name="T5" fmla="*/ 726 h 756"/>
                  <a:gd name="T6" fmla="*/ 574 w 756"/>
                  <a:gd name="T7" fmla="*/ 701 h 756"/>
                  <a:gd name="T8" fmla="*/ 619 w 756"/>
                  <a:gd name="T9" fmla="*/ 670 h 756"/>
                  <a:gd name="T10" fmla="*/ 658 w 756"/>
                  <a:gd name="T11" fmla="*/ 632 h 756"/>
                  <a:gd name="T12" fmla="*/ 691 w 756"/>
                  <a:gd name="T13" fmla="*/ 590 h 756"/>
                  <a:gd name="T14" fmla="*/ 719 w 756"/>
                  <a:gd name="T15" fmla="*/ 542 h 756"/>
                  <a:gd name="T16" fmla="*/ 739 w 756"/>
                  <a:gd name="T17" fmla="*/ 491 h 756"/>
                  <a:gd name="T18" fmla="*/ 751 w 756"/>
                  <a:gd name="T19" fmla="*/ 435 h 756"/>
                  <a:gd name="T20" fmla="*/ 756 w 756"/>
                  <a:gd name="T21" fmla="*/ 378 h 756"/>
                  <a:gd name="T22" fmla="*/ 751 w 756"/>
                  <a:gd name="T23" fmla="*/ 321 h 756"/>
                  <a:gd name="T24" fmla="*/ 739 w 756"/>
                  <a:gd name="T25" fmla="*/ 266 h 756"/>
                  <a:gd name="T26" fmla="*/ 719 w 756"/>
                  <a:gd name="T27" fmla="*/ 214 h 756"/>
                  <a:gd name="T28" fmla="*/ 691 w 756"/>
                  <a:gd name="T29" fmla="*/ 167 h 756"/>
                  <a:gd name="T30" fmla="*/ 658 w 756"/>
                  <a:gd name="T31" fmla="*/ 124 h 756"/>
                  <a:gd name="T32" fmla="*/ 619 w 756"/>
                  <a:gd name="T33" fmla="*/ 87 h 756"/>
                  <a:gd name="T34" fmla="*/ 574 w 756"/>
                  <a:gd name="T35" fmla="*/ 55 h 756"/>
                  <a:gd name="T36" fmla="*/ 525 w 756"/>
                  <a:gd name="T37" fmla="*/ 30 h 756"/>
                  <a:gd name="T38" fmla="*/ 472 w 756"/>
                  <a:gd name="T39" fmla="*/ 12 h 756"/>
                  <a:gd name="T40" fmla="*/ 417 w 756"/>
                  <a:gd name="T41" fmla="*/ 2 h 756"/>
                  <a:gd name="T42" fmla="*/ 358 w 756"/>
                  <a:gd name="T43" fmla="*/ 0 h 756"/>
                  <a:gd name="T44" fmla="*/ 301 w 756"/>
                  <a:gd name="T45" fmla="*/ 8 h 756"/>
                  <a:gd name="T46" fmla="*/ 248 w 756"/>
                  <a:gd name="T47" fmla="*/ 23 h 756"/>
                  <a:gd name="T48" fmla="*/ 197 w 756"/>
                  <a:gd name="T49" fmla="*/ 46 h 756"/>
                  <a:gd name="T50" fmla="*/ 152 w 756"/>
                  <a:gd name="T51" fmla="*/ 76 h 756"/>
                  <a:gd name="T52" fmla="*/ 111 w 756"/>
                  <a:gd name="T53" fmla="*/ 111 h 756"/>
                  <a:gd name="T54" fmla="*/ 75 w 756"/>
                  <a:gd name="T55" fmla="*/ 152 h 756"/>
                  <a:gd name="T56" fmla="*/ 45 w 756"/>
                  <a:gd name="T57" fmla="*/ 198 h 756"/>
                  <a:gd name="T58" fmla="*/ 22 w 756"/>
                  <a:gd name="T59" fmla="*/ 249 h 756"/>
                  <a:gd name="T60" fmla="*/ 7 w 756"/>
                  <a:gd name="T61" fmla="*/ 302 h 756"/>
                  <a:gd name="T62" fmla="*/ 0 w 756"/>
                  <a:gd name="T63" fmla="*/ 359 h 756"/>
                  <a:gd name="T64" fmla="*/ 2 w 756"/>
                  <a:gd name="T65" fmla="*/ 417 h 756"/>
                  <a:gd name="T66" fmla="*/ 12 w 756"/>
                  <a:gd name="T67" fmla="*/ 472 h 756"/>
                  <a:gd name="T68" fmla="*/ 30 w 756"/>
                  <a:gd name="T69" fmla="*/ 525 h 756"/>
                  <a:gd name="T70" fmla="*/ 55 w 756"/>
                  <a:gd name="T71" fmla="*/ 574 h 756"/>
                  <a:gd name="T72" fmla="*/ 86 w 756"/>
                  <a:gd name="T73" fmla="*/ 619 h 756"/>
                  <a:gd name="T74" fmla="*/ 124 w 756"/>
                  <a:gd name="T75" fmla="*/ 658 h 756"/>
                  <a:gd name="T76" fmla="*/ 166 w 756"/>
                  <a:gd name="T77" fmla="*/ 691 h 756"/>
                  <a:gd name="T78" fmla="*/ 214 w 756"/>
                  <a:gd name="T79" fmla="*/ 718 h 756"/>
                  <a:gd name="T80" fmla="*/ 265 w 756"/>
                  <a:gd name="T81" fmla="*/ 739 h 756"/>
                  <a:gd name="T82" fmla="*/ 321 w 756"/>
                  <a:gd name="T83" fmla="*/ 752 h 756"/>
                  <a:gd name="T84" fmla="*/ 378 w 756"/>
                  <a:gd name="T85" fmla="*/ 756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56" h="756">
                    <a:moveTo>
                      <a:pt x="378" y="756"/>
                    </a:moveTo>
                    <a:lnTo>
                      <a:pt x="397" y="756"/>
                    </a:lnTo>
                    <a:lnTo>
                      <a:pt x="417" y="754"/>
                    </a:lnTo>
                    <a:lnTo>
                      <a:pt x="435" y="752"/>
                    </a:lnTo>
                    <a:lnTo>
                      <a:pt x="454" y="749"/>
                    </a:lnTo>
                    <a:lnTo>
                      <a:pt x="472" y="744"/>
                    </a:lnTo>
                    <a:lnTo>
                      <a:pt x="490" y="739"/>
                    </a:lnTo>
                    <a:lnTo>
                      <a:pt x="507" y="734"/>
                    </a:lnTo>
                    <a:lnTo>
                      <a:pt x="525" y="726"/>
                    </a:lnTo>
                    <a:lnTo>
                      <a:pt x="542" y="718"/>
                    </a:lnTo>
                    <a:lnTo>
                      <a:pt x="558" y="711"/>
                    </a:lnTo>
                    <a:lnTo>
                      <a:pt x="574" y="701"/>
                    </a:lnTo>
                    <a:lnTo>
                      <a:pt x="589" y="691"/>
                    </a:lnTo>
                    <a:lnTo>
                      <a:pt x="604" y="681"/>
                    </a:lnTo>
                    <a:lnTo>
                      <a:pt x="619" y="670"/>
                    </a:lnTo>
                    <a:lnTo>
                      <a:pt x="632" y="658"/>
                    </a:lnTo>
                    <a:lnTo>
                      <a:pt x="645" y="645"/>
                    </a:lnTo>
                    <a:lnTo>
                      <a:pt x="658" y="632"/>
                    </a:lnTo>
                    <a:lnTo>
                      <a:pt x="669" y="619"/>
                    </a:lnTo>
                    <a:lnTo>
                      <a:pt x="680" y="604"/>
                    </a:lnTo>
                    <a:lnTo>
                      <a:pt x="691" y="590"/>
                    </a:lnTo>
                    <a:lnTo>
                      <a:pt x="701" y="574"/>
                    </a:lnTo>
                    <a:lnTo>
                      <a:pt x="710" y="559"/>
                    </a:lnTo>
                    <a:lnTo>
                      <a:pt x="719" y="542"/>
                    </a:lnTo>
                    <a:lnTo>
                      <a:pt x="727" y="525"/>
                    </a:lnTo>
                    <a:lnTo>
                      <a:pt x="733" y="508"/>
                    </a:lnTo>
                    <a:lnTo>
                      <a:pt x="739" y="491"/>
                    </a:lnTo>
                    <a:lnTo>
                      <a:pt x="744" y="472"/>
                    </a:lnTo>
                    <a:lnTo>
                      <a:pt x="748" y="455"/>
                    </a:lnTo>
                    <a:lnTo>
                      <a:pt x="751" y="435"/>
                    </a:lnTo>
                    <a:lnTo>
                      <a:pt x="754" y="417"/>
                    </a:lnTo>
                    <a:lnTo>
                      <a:pt x="756" y="398"/>
                    </a:lnTo>
                    <a:lnTo>
                      <a:pt x="756" y="378"/>
                    </a:lnTo>
                    <a:lnTo>
                      <a:pt x="756" y="359"/>
                    </a:lnTo>
                    <a:lnTo>
                      <a:pt x="754" y="339"/>
                    </a:lnTo>
                    <a:lnTo>
                      <a:pt x="751" y="321"/>
                    </a:lnTo>
                    <a:lnTo>
                      <a:pt x="748" y="302"/>
                    </a:lnTo>
                    <a:lnTo>
                      <a:pt x="744" y="284"/>
                    </a:lnTo>
                    <a:lnTo>
                      <a:pt x="739" y="266"/>
                    </a:lnTo>
                    <a:lnTo>
                      <a:pt x="733" y="249"/>
                    </a:lnTo>
                    <a:lnTo>
                      <a:pt x="727" y="231"/>
                    </a:lnTo>
                    <a:lnTo>
                      <a:pt x="719" y="214"/>
                    </a:lnTo>
                    <a:lnTo>
                      <a:pt x="710" y="198"/>
                    </a:lnTo>
                    <a:lnTo>
                      <a:pt x="701" y="183"/>
                    </a:lnTo>
                    <a:lnTo>
                      <a:pt x="691" y="167"/>
                    </a:lnTo>
                    <a:lnTo>
                      <a:pt x="680" y="152"/>
                    </a:lnTo>
                    <a:lnTo>
                      <a:pt x="669" y="137"/>
                    </a:lnTo>
                    <a:lnTo>
                      <a:pt x="658" y="124"/>
                    </a:lnTo>
                    <a:lnTo>
                      <a:pt x="645" y="111"/>
                    </a:lnTo>
                    <a:lnTo>
                      <a:pt x="632" y="98"/>
                    </a:lnTo>
                    <a:lnTo>
                      <a:pt x="619" y="87"/>
                    </a:lnTo>
                    <a:lnTo>
                      <a:pt x="604" y="76"/>
                    </a:lnTo>
                    <a:lnTo>
                      <a:pt x="589" y="65"/>
                    </a:lnTo>
                    <a:lnTo>
                      <a:pt x="574" y="55"/>
                    </a:lnTo>
                    <a:lnTo>
                      <a:pt x="558" y="46"/>
                    </a:lnTo>
                    <a:lnTo>
                      <a:pt x="542" y="38"/>
                    </a:lnTo>
                    <a:lnTo>
                      <a:pt x="525" y="30"/>
                    </a:lnTo>
                    <a:lnTo>
                      <a:pt x="507" y="23"/>
                    </a:lnTo>
                    <a:lnTo>
                      <a:pt x="490" y="17"/>
                    </a:lnTo>
                    <a:lnTo>
                      <a:pt x="472" y="12"/>
                    </a:lnTo>
                    <a:lnTo>
                      <a:pt x="454" y="8"/>
                    </a:lnTo>
                    <a:lnTo>
                      <a:pt x="435" y="5"/>
                    </a:lnTo>
                    <a:lnTo>
                      <a:pt x="417" y="2"/>
                    </a:lnTo>
                    <a:lnTo>
                      <a:pt x="397" y="0"/>
                    </a:lnTo>
                    <a:lnTo>
                      <a:pt x="378" y="0"/>
                    </a:lnTo>
                    <a:lnTo>
                      <a:pt x="358" y="0"/>
                    </a:lnTo>
                    <a:lnTo>
                      <a:pt x="339" y="2"/>
                    </a:lnTo>
                    <a:lnTo>
                      <a:pt x="321" y="5"/>
                    </a:lnTo>
                    <a:lnTo>
                      <a:pt x="301" y="8"/>
                    </a:lnTo>
                    <a:lnTo>
                      <a:pt x="284" y="12"/>
                    </a:lnTo>
                    <a:lnTo>
                      <a:pt x="265" y="17"/>
                    </a:lnTo>
                    <a:lnTo>
                      <a:pt x="248" y="23"/>
                    </a:lnTo>
                    <a:lnTo>
                      <a:pt x="231" y="30"/>
                    </a:lnTo>
                    <a:lnTo>
                      <a:pt x="214" y="38"/>
                    </a:lnTo>
                    <a:lnTo>
                      <a:pt x="197" y="46"/>
                    </a:lnTo>
                    <a:lnTo>
                      <a:pt x="182" y="55"/>
                    </a:lnTo>
                    <a:lnTo>
                      <a:pt x="166" y="65"/>
                    </a:lnTo>
                    <a:lnTo>
                      <a:pt x="152" y="76"/>
                    </a:lnTo>
                    <a:lnTo>
                      <a:pt x="137" y="87"/>
                    </a:lnTo>
                    <a:lnTo>
                      <a:pt x="124" y="98"/>
                    </a:lnTo>
                    <a:lnTo>
                      <a:pt x="111" y="111"/>
                    </a:lnTo>
                    <a:lnTo>
                      <a:pt x="98" y="124"/>
                    </a:lnTo>
                    <a:lnTo>
                      <a:pt x="86" y="137"/>
                    </a:lnTo>
                    <a:lnTo>
                      <a:pt x="75" y="152"/>
                    </a:lnTo>
                    <a:lnTo>
                      <a:pt x="65" y="167"/>
                    </a:lnTo>
                    <a:lnTo>
                      <a:pt x="55" y="183"/>
                    </a:lnTo>
                    <a:lnTo>
                      <a:pt x="45" y="198"/>
                    </a:lnTo>
                    <a:lnTo>
                      <a:pt x="38" y="214"/>
                    </a:lnTo>
                    <a:lnTo>
                      <a:pt x="30" y="231"/>
                    </a:lnTo>
                    <a:lnTo>
                      <a:pt x="22" y="249"/>
                    </a:lnTo>
                    <a:lnTo>
                      <a:pt x="17" y="266"/>
                    </a:lnTo>
                    <a:lnTo>
                      <a:pt x="12" y="284"/>
                    </a:lnTo>
                    <a:lnTo>
                      <a:pt x="7" y="302"/>
                    </a:lnTo>
                    <a:lnTo>
                      <a:pt x="4" y="321"/>
                    </a:lnTo>
                    <a:lnTo>
                      <a:pt x="2" y="339"/>
                    </a:lnTo>
                    <a:lnTo>
                      <a:pt x="0" y="359"/>
                    </a:lnTo>
                    <a:lnTo>
                      <a:pt x="0" y="378"/>
                    </a:lnTo>
                    <a:lnTo>
                      <a:pt x="0" y="398"/>
                    </a:lnTo>
                    <a:lnTo>
                      <a:pt x="2" y="417"/>
                    </a:lnTo>
                    <a:lnTo>
                      <a:pt x="4" y="435"/>
                    </a:lnTo>
                    <a:lnTo>
                      <a:pt x="7" y="455"/>
                    </a:lnTo>
                    <a:lnTo>
                      <a:pt x="12" y="472"/>
                    </a:lnTo>
                    <a:lnTo>
                      <a:pt x="17" y="491"/>
                    </a:lnTo>
                    <a:lnTo>
                      <a:pt x="22" y="508"/>
                    </a:lnTo>
                    <a:lnTo>
                      <a:pt x="30" y="525"/>
                    </a:lnTo>
                    <a:lnTo>
                      <a:pt x="38" y="542"/>
                    </a:lnTo>
                    <a:lnTo>
                      <a:pt x="45" y="559"/>
                    </a:lnTo>
                    <a:lnTo>
                      <a:pt x="55" y="574"/>
                    </a:lnTo>
                    <a:lnTo>
                      <a:pt x="65" y="590"/>
                    </a:lnTo>
                    <a:lnTo>
                      <a:pt x="75" y="604"/>
                    </a:lnTo>
                    <a:lnTo>
                      <a:pt x="86" y="619"/>
                    </a:lnTo>
                    <a:lnTo>
                      <a:pt x="98" y="632"/>
                    </a:lnTo>
                    <a:lnTo>
                      <a:pt x="111" y="645"/>
                    </a:lnTo>
                    <a:lnTo>
                      <a:pt x="124" y="658"/>
                    </a:lnTo>
                    <a:lnTo>
                      <a:pt x="137" y="670"/>
                    </a:lnTo>
                    <a:lnTo>
                      <a:pt x="152" y="681"/>
                    </a:lnTo>
                    <a:lnTo>
                      <a:pt x="166" y="691"/>
                    </a:lnTo>
                    <a:lnTo>
                      <a:pt x="182" y="701"/>
                    </a:lnTo>
                    <a:lnTo>
                      <a:pt x="197" y="711"/>
                    </a:lnTo>
                    <a:lnTo>
                      <a:pt x="214" y="718"/>
                    </a:lnTo>
                    <a:lnTo>
                      <a:pt x="231" y="726"/>
                    </a:lnTo>
                    <a:lnTo>
                      <a:pt x="248" y="734"/>
                    </a:lnTo>
                    <a:lnTo>
                      <a:pt x="265" y="739"/>
                    </a:lnTo>
                    <a:lnTo>
                      <a:pt x="284" y="744"/>
                    </a:lnTo>
                    <a:lnTo>
                      <a:pt x="301" y="749"/>
                    </a:lnTo>
                    <a:lnTo>
                      <a:pt x="321" y="752"/>
                    </a:lnTo>
                    <a:lnTo>
                      <a:pt x="339" y="754"/>
                    </a:lnTo>
                    <a:lnTo>
                      <a:pt x="358" y="756"/>
                    </a:lnTo>
                    <a:lnTo>
                      <a:pt x="378" y="7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12800" sx="127000" sy="1270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60926AE-3B1A-47E0-88EF-F398E981F65A}"/>
                  </a:ext>
                </a:extLst>
              </p:cNvPr>
              <p:cNvSpPr/>
              <p:nvPr/>
            </p:nvSpPr>
            <p:spPr>
              <a:xfrm>
                <a:off x="4868879" y="3235330"/>
                <a:ext cx="404796" cy="404796"/>
              </a:xfrm>
              <a:prstGeom prst="rect">
                <a:avLst/>
              </a:pr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486155" y="2844531"/>
              <a:ext cx="1186395" cy="1186395"/>
              <a:chOff x="6486155" y="2844531"/>
              <a:chExt cx="1186395" cy="1186395"/>
            </a:xfrm>
          </p:grpSpPr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27983D1D-2999-42B7-8BC1-4923B10A6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155" y="2844531"/>
                <a:ext cx="1186395" cy="1186395"/>
              </a:xfrm>
              <a:custGeom>
                <a:avLst/>
                <a:gdLst>
                  <a:gd name="T0" fmla="*/ 417 w 756"/>
                  <a:gd name="T1" fmla="*/ 754 h 756"/>
                  <a:gd name="T2" fmla="*/ 472 w 756"/>
                  <a:gd name="T3" fmla="*/ 744 h 756"/>
                  <a:gd name="T4" fmla="*/ 525 w 756"/>
                  <a:gd name="T5" fmla="*/ 726 h 756"/>
                  <a:gd name="T6" fmla="*/ 574 w 756"/>
                  <a:gd name="T7" fmla="*/ 701 h 756"/>
                  <a:gd name="T8" fmla="*/ 619 w 756"/>
                  <a:gd name="T9" fmla="*/ 670 h 756"/>
                  <a:gd name="T10" fmla="*/ 658 w 756"/>
                  <a:gd name="T11" fmla="*/ 632 h 756"/>
                  <a:gd name="T12" fmla="*/ 691 w 756"/>
                  <a:gd name="T13" fmla="*/ 590 h 756"/>
                  <a:gd name="T14" fmla="*/ 719 w 756"/>
                  <a:gd name="T15" fmla="*/ 542 h 756"/>
                  <a:gd name="T16" fmla="*/ 739 w 756"/>
                  <a:gd name="T17" fmla="*/ 491 h 756"/>
                  <a:gd name="T18" fmla="*/ 751 w 756"/>
                  <a:gd name="T19" fmla="*/ 435 h 756"/>
                  <a:gd name="T20" fmla="*/ 756 w 756"/>
                  <a:gd name="T21" fmla="*/ 378 h 756"/>
                  <a:gd name="T22" fmla="*/ 751 w 756"/>
                  <a:gd name="T23" fmla="*/ 321 h 756"/>
                  <a:gd name="T24" fmla="*/ 739 w 756"/>
                  <a:gd name="T25" fmla="*/ 266 h 756"/>
                  <a:gd name="T26" fmla="*/ 719 w 756"/>
                  <a:gd name="T27" fmla="*/ 214 h 756"/>
                  <a:gd name="T28" fmla="*/ 691 w 756"/>
                  <a:gd name="T29" fmla="*/ 167 h 756"/>
                  <a:gd name="T30" fmla="*/ 658 w 756"/>
                  <a:gd name="T31" fmla="*/ 124 h 756"/>
                  <a:gd name="T32" fmla="*/ 619 w 756"/>
                  <a:gd name="T33" fmla="*/ 87 h 756"/>
                  <a:gd name="T34" fmla="*/ 574 w 756"/>
                  <a:gd name="T35" fmla="*/ 55 h 756"/>
                  <a:gd name="T36" fmla="*/ 525 w 756"/>
                  <a:gd name="T37" fmla="*/ 30 h 756"/>
                  <a:gd name="T38" fmla="*/ 472 w 756"/>
                  <a:gd name="T39" fmla="*/ 12 h 756"/>
                  <a:gd name="T40" fmla="*/ 417 w 756"/>
                  <a:gd name="T41" fmla="*/ 2 h 756"/>
                  <a:gd name="T42" fmla="*/ 358 w 756"/>
                  <a:gd name="T43" fmla="*/ 0 h 756"/>
                  <a:gd name="T44" fmla="*/ 301 w 756"/>
                  <a:gd name="T45" fmla="*/ 8 h 756"/>
                  <a:gd name="T46" fmla="*/ 248 w 756"/>
                  <a:gd name="T47" fmla="*/ 23 h 756"/>
                  <a:gd name="T48" fmla="*/ 197 w 756"/>
                  <a:gd name="T49" fmla="*/ 46 h 756"/>
                  <a:gd name="T50" fmla="*/ 152 w 756"/>
                  <a:gd name="T51" fmla="*/ 76 h 756"/>
                  <a:gd name="T52" fmla="*/ 111 w 756"/>
                  <a:gd name="T53" fmla="*/ 111 h 756"/>
                  <a:gd name="T54" fmla="*/ 75 w 756"/>
                  <a:gd name="T55" fmla="*/ 152 h 756"/>
                  <a:gd name="T56" fmla="*/ 45 w 756"/>
                  <a:gd name="T57" fmla="*/ 198 h 756"/>
                  <a:gd name="T58" fmla="*/ 22 w 756"/>
                  <a:gd name="T59" fmla="*/ 249 h 756"/>
                  <a:gd name="T60" fmla="*/ 7 w 756"/>
                  <a:gd name="T61" fmla="*/ 302 h 756"/>
                  <a:gd name="T62" fmla="*/ 0 w 756"/>
                  <a:gd name="T63" fmla="*/ 359 h 756"/>
                  <a:gd name="T64" fmla="*/ 2 w 756"/>
                  <a:gd name="T65" fmla="*/ 417 h 756"/>
                  <a:gd name="T66" fmla="*/ 12 w 756"/>
                  <a:gd name="T67" fmla="*/ 472 h 756"/>
                  <a:gd name="T68" fmla="*/ 30 w 756"/>
                  <a:gd name="T69" fmla="*/ 525 h 756"/>
                  <a:gd name="T70" fmla="*/ 55 w 756"/>
                  <a:gd name="T71" fmla="*/ 574 h 756"/>
                  <a:gd name="T72" fmla="*/ 86 w 756"/>
                  <a:gd name="T73" fmla="*/ 619 h 756"/>
                  <a:gd name="T74" fmla="*/ 124 w 756"/>
                  <a:gd name="T75" fmla="*/ 658 h 756"/>
                  <a:gd name="T76" fmla="*/ 166 w 756"/>
                  <a:gd name="T77" fmla="*/ 691 h 756"/>
                  <a:gd name="T78" fmla="*/ 214 w 756"/>
                  <a:gd name="T79" fmla="*/ 718 h 756"/>
                  <a:gd name="T80" fmla="*/ 265 w 756"/>
                  <a:gd name="T81" fmla="*/ 739 h 756"/>
                  <a:gd name="T82" fmla="*/ 321 w 756"/>
                  <a:gd name="T83" fmla="*/ 752 h 756"/>
                  <a:gd name="T84" fmla="*/ 378 w 756"/>
                  <a:gd name="T85" fmla="*/ 756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56" h="756">
                    <a:moveTo>
                      <a:pt x="378" y="756"/>
                    </a:moveTo>
                    <a:lnTo>
                      <a:pt x="397" y="756"/>
                    </a:lnTo>
                    <a:lnTo>
                      <a:pt x="417" y="754"/>
                    </a:lnTo>
                    <a:lnTo>
                      <a:pt x="435" y="752"/>
                    </a:lnTo>
                    <a:lnTo>
                      <a:pt x="454" y="749"/>
                    </a:lnTo>
                    <a:lnTo>
                      <a:pt x="472" y="744"/>
                    </a:lnTo>
                    <a:lnTo>
                      <a:pt x="490" y="739"/>
                    </a:lnTo>
                    <a:lnTo>
                      <a:pt x="507" y="734"/>
                    </a:lnTo>
                    <a:lnTo>
                      <a:pt x="525" y="726"/>
                    </a:lnTo>
                    <a:lnTo>
                      <a:pt x="542" y="718"/>
                    </a:lnTo>
                    <a:lnTo>
                      <a:pt x="558" y="711"/>
                    </a:lnTo>
                    <a:lnTo>
                      <a:pt x="574" y="701"/>
                    </a:lnTo>
                    <a:lnTo>
                      <a:pt x="589" y="691"/>
                    </a:lnTo>
                    <a:lnTo>
                      <a:pt x="604" y="681"/>
                    </a:lnTo>
                    <a:lnTo>
                      <a:pt x="619" y="670"/>
                    </a:lnTo>
                    <a:lnTo>
                      <a:pt x="632" y="658"/>
                    </a:lnTo>
                    <a:lnTo>
                      <a:pt x="645" y="645"/>
                    </a:lnTo>
                    <a:lnTo>
                      <a:pt x="658" y="632"/>
                    </a:lnTo>
                    <a:lnTo>
                      <a:pt x="669" y="619"/>
                    </a:lnTo>
                    <a:lnTo>
                      <a:pt x="680" y="604"/>
                    </a:lnTo>
                    <a:lnTo>
                      <a:pt x="691" y="590"/>
                    </a:lnTo>
                    <a:lnTo>
                      <a:pt x="701" y="574"/>
                    </a:lnTo>
                    <a:lnTo>
                      <a:pt x="710" y="559"/>
                    </a:lnTo>
                    <a:lnTo>
                      <a:pt x="719" y="542"/>
                    </a:lnTo>
                    <a:lnTo>
                      <a:pt x="727" y="525"/>
                    </a:lnTo>
                    <a:lnTo>
                      <a:pt x="733" y="508"/>
                    </a:lnTo>
                    <a:lnTo>
                      <a:pt x="739" y="491"/>
                    </a:lnTo>
                    <a:lnTo>
                      <a:pt x="744" y="472"/>
                    </a:lnTo>
                    <a:lnTo>
                      <a:pt x="748" y="455"/>
                    </a:lnTo>
                    <a:lnTo>
                      <a:pt x="751" y="435"/>
                    </a:lnTo>
                    <a:lnTo>
                      <a:pt x="754" y="417"/>
                    </a:lnTo>
                    <a:lnTo>
                      <a:pt x="756" y="398"/>
                    </a:lnTo>
                    <a:lnTo>
                      <a:pt x="756" y="378"/>
                    </a:lnTo>
                    <a:lnTo>
                      <a:pt x="756" y="359"/>
                    </a:lnTo>
                    <a:lnTo>
                      <a:pt x="754" y="339"/>
                    </a:lnTo>
                    <a:lnTo>
                      <a:pt x="751" y="321"/>
                    </a:lnTo>
                    <a:lnTo>
                      <a:pt x="748" y="302"/>
                    </a:lnTo>
                    <a:lnTo>
                      <a:pt x="744" y="284"/>
                    </a:lnTo>
                    <a:lnTo>
                      <a:pt x="739" y="266"/>
                    </a:lnTo>
                    <a:lnTo>
                      <a:pt x="733" y="249"/>
                    </a:lnTo>
                    <a:lnTo>
                      <a:pt x="727" y="231"/>
                    </a:lnTo>
                    <a:lnTo>
                      <a:pt x="719" y="214"/>
                    </a:lnTo>
                    <a:lnTo>
                      <a:pt x="710" y="198"/>
                    </a:lnTo>
                    <a:lnTo>
                      <a:pt x="701" y="183"/>
                    </a:lnTo>
                    <a:lnTo>
                      <a:pt x="691" y="167"/>
                    </a:lnTo>
                    <a:lnTo>
                      <a:pt x="680" y="152"/>
                    </a:lnTo>
                    <a:lnTo>
                      <a:pt x="669" y="137"/>
                    </a:lnTo>
                    <a:lnTo>
                      <a:pt x="658" y="124"/>
                    </a:lnTo>
                    <a:lnTo>
                      <a:pt x="645" y="111"/>
                    </a:lnTo>
                    <a:lnTo>
                      <a:pt x="632" y="98"/>
                    </a:lnTo>
                    <a:lnTo>
                      <a:pt x="619" y="87"/>
                    </a:lnTo>
                    <a:lnTo>
                      <a:pt x="604" y="76"/>
                    </a:lnTo>
                    <a:lnTo>
                      <a:pt x="589" y="65"/>
                    </a:lnTo>
                    <a:lnTo>
                      <a:pt x="574" y="55"/>
                    </a:lnTo>
                    <a:lnTo>
                      <a:pt x="558" y="46"/>
                    </a:lnTo>
                    <a:lnTo>
                      <a:pt x="542" y="38"/>
                    </a:lnTo>
                    <a:lnTo>
                      <a:pt x="525" y="30"/>
                    </a:lnTo>
                    <a:lnTo>
                      <a:pt x="507" y="23"/>
                    </a:lnTo>
                    <a:lnTo>
                      <a:pt x="490" y="17"/>
                    </a:lnTo>
                    <a:lnTo>
                      <a:pt x="472" y="12"/>
                    </a:lnTo>
                    <a:lnTo>
                      <a:pt x="454" y="8"/>
                    </a:lnTo>
                    <a:lnTo>
                      <a:pt x="435" y="5"/>
                    </a:lnTo>
                    <a:lnTo>
                      <a:pt x="417" y="2"/>
                    </a:lnTo>
                    <a:lnTo>
                      <a:pt x="397" y="0"/>
                    </a:lnTo>
                    <a:lnTo>
                      <a:pt x="378" y="0"/>
                    </a:lnTo>
                    <a:lnTo>
                      <a:pt x="358" y="0"/>
                    </a:lnTo>
                    <a:lnTo>
                      <a:pt x="339" y="2"/>
                    </a:lnTo>
                    <a:lnTo>
                      <a:pt x="321" y="5"/>
                    </a:lnTo>
                    <a:lnTo>
                      <a:pt x="301" y="8"/>
                    </a:lnTo>
                    <a:lnTo>
                      <a:pt x="284" y="12"/>
                    </a:lnTo>
                    <a:lnTo>
                      <a:pt x="265" y="17"/>
                    </a:lnTo>
                    <a:lnTo>
                      <a:pt x="248" y="23"/>
                    </a:lnTo>
                    <a:lnTo>
                      <a:pt x="231" y="30"/>
                    </a:lnTo>
                    <a:lnTo>
                      <a:pt x="214" y="38"/>
                    </a:lnTo>
                    <a:lnTo>
                      <a:pt x="197" y="46"/>
                    </a:lnTo>
                    <a:lnTo>
                      <a:pt x="182" y="55"/>
                    </a:lnTo>
                    <a:lnTo>
                      <a:pt x="166" y="65"/>
                    </a:lnTo>
                    <a:lnTo>
                      <a:pt x="152" y="76"/>
                    </a:lnTo>
                    <a:lnTo>
                      <a:pt x="137" y="87"/>
                    </a:lnTo>
                    <a:lnTo>
                      <a:pt x="124" y="98"/>
                    </a:lnTo>
                    <a:lnTo>
                      <a:pt x="111" y="111"/>
                    </a:lnTo>
                    <a:lnTo>
                      <a:pt x="98" y="124"/>
                    </a:lnTo>
                    <a:lnTo>
                      <a:pt x="86" y="137"/>
                    </a:lnTo>
                    <a:lnTo>
                      <a:pt x="75" y="152"/>
                    </a:lnTo>
                    <a:lnTo>
                      <a:pt x="65" y="167"/>
                    </a:lnTo>
                    <a:lnTo>
                      <a:pt x="55" y="183"/>
                    </a:lnTo>
                    <a:lnTo>
                      <a:pt x="45" y="198"/>
                    </a:lnTo>
                    <a:lnTo>
                      <a:pt x="38" y="214"/>
                    </a:lnTo>
                    <a:lnTo>
                      <a:pt x="30" y="231"/>
                    </a:lnTo>
                    <a:lnTo>
                      <a:pt x="22" y="249"/>
                    </a:lnTo>
                    <a:lnTo>
                      <a:pt x="17" y="266"/>
                    </a:lnTo>
                    <a:lnTo>
                      <a:pt x="12" y="284"/>
                    </a:lnTo>
                    <a:lnTo>
                      <a:pt x="7" y="302"/>
                    </a:lnTo>
                    <a:lnTo>
                      <a:pt x="4" y="321"/>
                    </a:lnTo>
                    <a:lnTo>
                      <a:pt x="2" y="339"/>
                    </a:lnTo>
                    <a:lnTo>
                      <a:pt x="0" y="359"/>
                    </a:lnTo>
                    <a:lnTo>
                      <a:pt x="0" y="378"/>
                    </a:lnTo>
                    <a:lnTo>
                      <a:pt x="0" y="398"/>
                    </a:lnTo>
                    <a:lnTo>
                      <a:pt x="2" y="417"/>
                    </a:lnTo>
                    <a:lnTo>
                      <a:pt x="4" y="435"/>
                    </a:lnTo>
                    <a:lnTo>
                      <a:pt x="7" y="455"/>
                    </a:lnTo>
                    <a:lnTo>
                      <a:pt x="12" y="472"/>
                    </a:lnTo>
                    <a:lnTo>
                      <a:pt x="17" y="491"/>
                    </a:lnTo>
                    <a:lnTo>
                      <a:pt x="22" y="508"/>
                    </a:lnTo>
                    <a:lnTo>
                      <a:pt x="30" y="525"/>
                    </a:lnTo>
                    <a:lnTo>
                      <a:pt x="38" y="542"/>
                    </a:lnTo>
                    <a:lnTo>
                      <a:pt x="45" y="559"/>
                    </a:lnTo>
                    <a:lnTo>
                      <a:pt x="55" y="574"/>
                    </a:lnTo>
                    <a:lnTo>
                      <a:pt x="65" y="590"/>
                    </a:lnTo>
                    <a:lnTo>
                      <a:pt x="75" y="604"/>
                    </a:lnTo>
                    <a:lnTo>
                      <a:pt x="86" y="619"/>
                    </a:lnTo>
                    <a:lnTo>
                      <a:pt x="98" y="632"/>
                    </a:lnTo>
                    <a:lnTo>
                      <a:pt x="111" y="645"/>
                    </a:lnTo>
                    <a:lnTo>
                      <a:pt x="124" y="658"/>
                    </a:lnTo>
                    <a:lnTo>
                      <a:pt x="137" y="670"/>
                    </a:lnTo>
                    <a:lnTo>
                      <a:pt x="152" y="681"/>
                    </a:lnTo>
                    <a:lnTo>
                      <a:pt x="166" y="691"/>
                    </a:lnTo>
                    <a:lnTo>
                      <a:pt x="182" y="701"/>
                    </a:lnTo>
                    <a:lnTo>
                      <a:pt x="197" y="711"/>
                    </a:lnTo>
                    <a:lnTo>
                      <a:pt x="214" y="718"/>
                    </a:lnTo>
                    <a:lnTo>
                      <a:pt x="231" y="726"/>
                    </a:lnTo>
                    <a:lnTo>
                      <a:pt x="248" y="734"/>
                    </a:lnTo>
                    <a:lnTo>
                      <a:pt x="265" y="739"/>
                    </a:lnTo>
                    <a:lnTo>
                      <a:pt x="284" y="744"/>
                    </a:lnTo>
                    <a:lnTo>
                      <a:pt x="301" y="749"/>
                    </a:lnTo>
                    <a:lnTo>
                      <a:pt x="321" y="752"/>
                    </a:lnTo>
                    <a:lnTo>
                      <a:pt x="339" y="754"/>
                    </a:lnTo>
                    <a:lnTo>
                      <a:pt x="358" y="756"/>
                    </a:lnTo>
                    <a:lnTo>
                      <a:pt x="378" y="7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12800" sx="127000" sy="1270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CEB77-E62E-4477-B66A-20468B40B409}"/>
                  </a:ext>
                </a:extLst>
              </p:cNvPr>
              <p:cNvSpPr/>
              <p:nvPr/>
            </p:nvSpPr>
            <p:spPr>
              <a:xfrm>
                <a:off x="6876954" y="3235330"/>
                <a:ext cx="404796" cy="404796"/>
              </a:xfrm>
              <a:prstGeom prst="rect">
                <a:avLst/>
              </a:pr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8426749" y="2844531"/>
              <a:ext cx="1186395" cy="1186395"/>
              <a:chOff x="8426749" y="2844531"/>
              <a:chExt cx="1186395" cy="1186395"/>
            </a:xfrm>
          </p:grpSpPr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5DD1C55F-8370-414D-97CA-4F9623D49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6749" y="2844531"/>
                <a:ext cx="1186395" cy="1186395"/>
              </a:xfrm>
              <a:custGeom>
                <a:avLst/>
                <a:gdLst>
                  <a:gd name="T0" fmla="*/ 417 w 756"/>
                  <a:gd name="T1" fmla="*/ 754 h 756"/>
                  <a:gd name="T2" fmla="*/ 472 w 756"/>
                  <a:gd name="T3" fmla="*/ 744 h 756"/>
                  <a:gd name="T4" fmla="*/ 525 w 756"/>
                  <a:gd name="T5" fmla="*/ 726 h 756"/>
                  <a:gd name="T6" fmla="*/ 574 w 756"/>
                  <a:gd name="T7" fmla="*/ 701 h 756"/>
                  <a:gd name="T8" fmla="*/ 619 w 756"/>
                  <a:gd name="T9" fmla="*/ 670 h 756"/>
                  <a:gd name="T10" fmla="*/ 658 w 756"/>
                  <a:gd name="T11" fmla="*/ 632 h 756"/>
                  <a:gd name="T12" fmla="*/ 691 w 756"/>
                  <a:gd name="T13" fmla="*/ 590 h 756"/>
                  <a:gd name="T14" fmla="*/ 719 w 756"/>
                  <a:gd name="T15" fmla="*/ 542 h 756"/>
                  <a:gd name="T16" fmla="*/ 739 w 756"/>
                  <a:gd name="T17" fmla="*/ 491 h 756"/>
                  <a:gd name="T18" fmla="*/ 751 w 756"/>
                  <a:gd name="T19" fmla="*/ 435 h 756"/>
                  <a:gd name="T20" fmla="*/ 756 w 756"/>
                  <a:gd name="T21" fmla="*/ 378 h 756"/>
                  <a:gd name="T22" fmla="*/ 751 w 756"/>
                  <a:gd name="T23" fmla="*/ 321 h 756"/>
                  <a:gd name="T24" fmla="*/ 739 w 756"/>
                  <a:gd name="T25" fmla="*/ 266 h 756"/>
                  <a:gd name="T26" fmla="*/ 719 w 756"/>
                  <a:gd name="T27" fmla="*/ 214 h 756"/>
                  <a:gd name="T28" fmla="*/ 691 w 756"/>
                  <a:gd name="T29" fmla="*/ 167 h 756"/>
                  <a:gd name="T30" fmla="*/ 658 w 756"/>
                  <a:gd name="T31" fmla="*/ 124 h 756"/>
                  <a:gd name="T32" fmla="*/ 619 w 756"/>
                  <a:gd name="T33" fmla="*/ 87 h 756"/>
                  <a:gd name="T34" fmla="*/ 574 w 756"/>
                  <a:gd name="T35" fmla="*/ 55 h 756"/>
                  <a:gd name="T36" fmla="*/ 525 w 756"/>
                  <a:gd name="T37" fmla="*/ 30 h 756"/>
                  <a:gd name="T38" fmla="*/ 472 w 756"/>
                  <a:gd name="T39" fmla="*/ 12 h 756"/>
                  <a:gd name="T40" fmla="*/ 417 w 756"/>
                  <a:gd name="T41" fmla="*/ 2 h 756"/>
                  <a:gd name="T42" fmla="*/ 358 w 756"/>
                  <a:gd name="T43" fmla="*/ 0 h 756"/>
                  <a:gd name="T44" fmla="*/ 301 w 756"/>
                  <a:gd name="T45" fmla="*/ 8 h 756"/>
                  <a:gd name="T46" fmla="*/ 248 w 756"/>
                  <a:gd name="T47" fmla="*/ 23 h 756"/>
                  <a:gd name="T48" fmla="*/ 197 w 756"/>
                  <a:gd name="T49" fmla="*/ 46 h 756"/>
                  <a:gd name="T50" fmla="*/ 152 w 756"/>
                  <a:gd name="T51" fmla="*/ 76 h 756"/>
                  <a:gd name="T52" fmla="*/ 111 w 756"/>
                  <a:gd name="T53" fmla="*/ 111 h 756"/>
                  <a:gd name="T54" fmla="*/ 75 w 756"/>
                  <a:gd name="T55" fmla="*/ 152 h 756"/>
                  <a:gd name="T56" fmla="*/ 45 w 756"/>
                  <a:gd name="T57" fmla="*/ 198 h 756"/>
                  <a:gd name="T58" fmla="*/ 22 w 756"/>
                  <a:gd name="T59" fmla="*/ 249 h 756"/>
                  <a:gd name="T60" fmla="*/ 7 w 756"/>
                  <a:gd name="T61" fmla="*/ 302 h 756"/>
                  <a:gd name="T62" fmla="*/ 0 w 756"/>
                  <a:gd name="T63" fmla="*/ 359 h 756"/>
                  <a:gd name="T64" fmla="*/ 2 w 756"/>
                  <a:gd name="T65" fmla="*/ 417 h 756"/>
                  <a:gd name="T66" fmla="*/ 12 w 756"/>
                  <a:gd name="T67" fmla="*/ 472 h 756"/>
                  <a:gd name="T68" fmla="*/ 30 w 756"/>
                  <a:gd name="T69" fmla="*/ 525 h 756"/>
                  <a:gd name="T70" fmla="*/ 55 w 756"/>
                  <a:gd name="T71" fmla="*/ 574 h 756"/>
                  <a:gd name="T72" fmla="*/ 86 w 756"/>
                  <a:gd name="T73" fmla="*/ 619 h 756"/>
                  <a:gd name="T74" fmla="*/ 124 w 756"/>
                  <a:gd name="T75" fmla="*/ 658 h 756"/>
                  <a:gd name="T76" fmla="*/ 166 w 756"/>
                  <a:gd name="T77" fmla="*/ 691 h 756"/>
                  <a:gd name="T78" fmla="*/ 214 w 756"/>
                  <a:gd name="T79" fmla="*/ 718 h 756"/>
                  <a:gd name="T80" fmla="*/ 265 w 756"/>
                  <a:gd name="T81" fmla="*/ 739 h 756"/>
                  <a:gd name="T82" fmla="*/ 321 w 756"/>
                  <a:gd name="T83" fmla="*/ 752 h 756"/>
                  <a:gd name="T84" fmla="*/ 378 w 756"/>
                  <a:gd name="T85" fmla="*/ 756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56" h="756">
                    <a:moveTo>
                      <a:pt x="378" y="756"/>
                    </a:moveTo>
                    <a:lnTo>
                      <a:pt x="397" y="756"/>
                    </a:lnTo>
                    <a:lnTo>
                      <a:pt x="417" y="754"/>
                    </a:lnTo>
                    <a:lnTo>
                      <a:pt x="435" y="752"/>
                    </a:lnTo>
                    <a:lnTo>
                      <a:pt x="454" y="749"/>
                    </a:lnTo>
                    <a:lnTo>
                      <a:pt x="472" y="744"/>
                    </a:lnTo>
                    <a:lnTo>
                      <a:pt x="490" y="739"/>
                    </a:lnTo>
                    <a:lnTo>
                      <a:pt x="507" y="734"/>
                    </a:lnTo>
                    <a:lnTo>
                      <a:pt x="525" y="726"/>
                    </a:lnTo>
                    <a:lnTo>
                      <a:pt x="542" y="718"/>
                    </a:lnTo>
                    <a:lnTo>
                      <a:pt x="558" y="711"/>
                    </a:lnTo>
                    <a:lnTo>
                      <a:pt x="574" y="701"/>
                    </a:lnTo>
                    <a:lnTo>
                      <a:pt x="589" y="691"/>
                    </a:lnTo>
                    <a:lnTo>
                      <a:pt x="604" y="681"/>
                    </a:lnTo>
                    <a:lnTo>
                      <a:pt x="619" y="670"/>
                    </a:lnTo>
                    <a:lnTo>
                      <a:pt x="632" y="658"/>
                    </a:lnTo>
                    <a:lnTo>
                      <a:pt x="645" y="645"/>
                    </a:lnTo>
                    <a:lnTo>
                      <a:pt x="658" y="632"/>
                    </a:lnTo>
                    <a:lnTo>
                      <a:pt x="669" y="619"/>
                    </a:lnTo>
                    <a:lnTo>
                      <a:pt x="680" y="604"/>
                    </a:lnTo>
                    <a:lnTo>
                      <a:pt x="691" y="590"/>
                    </a:lnTo>
                    <a:lnTo>
                      <a:pt x="701" y="574"/>
                    </a:lnTo>
                    <a:lnTo>
                      <a:pt x="710" y="559"/>
                    </a:lnTo>
                    <a:lnTo>
                      <a:pt x="719" y="542"/>
                    </a:lnTo>
                    <a:lnTo>
                      <a:pt x="727" y="525"/>
                    </a:lnTo>
                    <a:lnTo>
                      <a:pt x="733" y="508"/>
                    </a:lnTo>
                    <a:lnTo>
                      <a:pt x="739" y="491"/>
                    </a:lnTo>
                    <a:lnTo>
                      <a:pt x="744" y="472"/>
                    </a:lnTo>
                    <a:lnTo>
                      <a:pt x="748" y="455"/>
                    </a:lnTo>
                    <a:lnTo>
                      <a:pt x="751" y="435"/>
                    </a:lnTo>
                    <a:lnTo>
                      <a:pt x="754" y="417"/>
                    </a:lnTo>
                    <a:lnTo>
                      <a:pt x="756" y="398"/>
                    </a:lnTo>
                    <a:lnTo>
                      <a:pt x="756" y="378"/>
                    </a:lnTo>
                    <a:lnTo>
                      <a:pt x="756" y="359"/>
                    </a:lnTo>
                    <a:lnTo>
                      <a:pt x="754" y="339"/>
                    </a:lnTo>
                    <a:lnTo>
                      <a:pt x="751" y="321"/>
                    </a:lnTo>
                    <a:lnTo>
                      <a:pt x="748" y="302"/>
                    </a:lnTo>
                    <a:lnTo>
                      <a:pt x="744" y="284"/>
                    </a:lnTo>
                    <a:lnTo>
                      <a:pt x="739" y="266"/>
                    </a:lnTo>
                    <a:lnTo>
                      <a:pt x="733" y="249"/>
                    </a:lnTo>
                    <a:lnTo>
                      <a:pt x="727" y="231"/>
                    </a:lnTo>
                    <a:lnTo>
                      <a:pt x="719" y="214"/>
                    </a:lnTo>
                    <a:lnTo>
                      <a:pt x="710" y="198"/>
                    </a:lnTo>
                    <a:lnTo>
                      <a:pt x="701" y="183"/>
                    </a:lnTo>
                    <a:lnTo>
                      <a:pt x="691" y="167"/>
                    </a:lnTo>
                    <a:lnTo>
                      <a:pt x="680" y="152"/>
                    </a:lnTo>
                    <a:lnTo>
                      <a:pt x="669" y="137"/>
                    </a:lnTo>
                    <a:lnTo>
                      <a:pt x="658" y="124"/>
                    </a:lnTo>
                    <a:lnTo>
                      <a:pt x="645" y="111"/>
                    </a:lnTo>
                    <a:lnTo>
                      <a:pt x="632" y="98"/>
                    </a:lnTo>
                    <a:lnTo>
                      <a:pt x="619" y="87"/>
                    </a:lnTo>
                    <a:lnTo>
                      <a:pt x="604" y="76"/>
                    </a:lnTo>
                    <a:lnTo>
                      <a:pt x="589" y="65"/>
                    </a:lnTo>
                    <a:lnTo>
                      <a:pt x="574" y="55"/>
                    </a:lnTo>
                    <a:lnTo>
                      <a:pt x="558" y="46"/>
                    </a:lnTo>
                    <a:lnTo>
                      <a:pt x="542" y="38"/>
                    </a:lnTo>
                    <a:lnTo>
                      <a:pt x="525" y="30"/>
                    </a:lnTo>
                    <a:lnTo>
                      <a:pt x="507" y="23"/>
                    </a:lnTo>
                    <a:lnTo>
                      <a:pt x="490" y="17"/>
                    </a:lnTo>
                    <a:lnTo>
                      <a:pt x="472" y="12"/>
                    </a:lnTo>
                    <a:lnTo>
                      <a:pt x="454" y="8"/>
                    </a:lnTo>
                    <a:lnTo>
                      <a:pt x="435" y="5"/>
                    </a:lnTo>
                    <a:lnTo>
                      <a:pt x="417" y="2"/>
                    </a:lnTo>
                    <a:lnTo>
                      <a:pt x="397" y="0"/>
                    </a:lnTo>
                    <a:lnTo>
                      <a:pt x="378" y="0"/>
                    </a:lnTo>
                    <a:lnTo>
                      <a:pt x="358" y="0"/>
                    </a:lnTo>
                    <a:lnTo>
                      <a:pt x="339" y="2"/>
                    </a:lnTo>
                    <a:lnTo>
                      <a:pt x="321" y="5"/>
                    </a:lnTo>
                    <a:lnTo>
                      <a:pt x="301" y="8"/>
                    </a:lnTo>
                    <a:lnTo>
                      <a:pt x="284" y="12"/>
                    </a:lnTo>
                    <a:lnTo>
                      <a:pt x="265" y="17"/>
                    </a:lnTo>
                    <a:lnTo>
                      <a:pt x="248" y="23"/>
                    </a:lnTo>
                    <a:lnTo>
                      <a:pt x="231" y="30"/>
                    </a:lnTo>
                    <a:lnTo>
                      <a:pt x="214" y="38"/>
                    </a:lnTo>
                    <a:lnTo>
                      <a:pt x="197" y="46"/>
                    </a:lnTo>
                    <a:lnTo>
                      <a:pt x="182" y="55"/>
                    </a:lnTo>
                    <a:lnTo>
                      <a:pt x="166" y="65"/>
                    </a:lnTo>
                    <a:lnTo>
                      <a:pt x="152" y="76"/>
                    </a:lnTo>
                    <a:lnTo>
                      <a:pt x="137" y="87"/>
                    </a:lnTo>
                    <a:lnTo>
                      <a:pt x="124" y="98"/>
                    </a:lnTo>
                    <a:lnTo>
                      <a:pt x="111" y="111"/>
                    </a:lnTo>
                    <a:lnTo>
                      <a:pt x="98" y="124"/>
                    </a:lnTo>
                    <a:lnTo>
                      <a:pt x="86" y="137"/>
                    </a:lnTo>
                    <a:lnTo>
                      <a:pt x="75" y="152"/>
                    </a:lnTo>
                    <a:lnTo>
                      <a:pt x="65" y="167"/>
                    </a:lnTo>
                    <a:lnTo>
                      <a:pt x="55" y="183"/>
                    </a:lnTo>
                    <a:lnTo>
                      <a:pt x="45" y="198"/>
                    </a:lnTo>
                    <a:lnTo>
                      <a:pt x="38" y="214"/>
                    </a:lnTo>
                    <a:lnTo>
                      <a:pt x="30" y="231"/>
                    </a:lnTo>
                    <a:lnTo>
                      <a:pt x="22" y="249"/>
                    </a:lnTo>
                    <a:lnTo>
                      <a:pt x="17" y="266"/>
                    </a:lnTo>
                    <a:lnTo>
                      <a:pt x="12" y="284"/>
                    </a:lnTo>
                    <a:lnTo>
                      <a:pt x="7" y="302"/>
                    </a:lnTo>
                    <a:lnTo>
                      <a:pt x="4" y="321"/>
                    </a:lnTo>
                    <a:lnTo>
                      <a:pt x="2" y="339"/>
                    </a:lnTo>
                    <a:lnTo>
                      <a:pt x="0" y="359"/>
                    </a:lnTo>
                    <a:lnTo>
                      <a:pt x="0" y="378"/>
                    </a:lnTo>
                    <a:lnTo>
                      <a:pt x="0" y="398"/>
                    </a:lnTo>
                    <a:lnTo>
                      <a:pt x="2" y="417"/>
                    </a:lnTo>
                    <a:lnTo>
                      <a:pt x="4" y="435"/>
                    </a:lnTo>
                    <a:lnTo>
                      <a:pt x="7" y="455"/>
                    </a:lnTo>
                    <a:lnTo>
                      <a:pt x="12" y="472"/>
                    </a:lnTo>
                    <a:lnTo>
                      <a:pt x="17" y="491"/>
                    </a:lnTo>
                    <a:lnTo>
                      <a:pt x="22" y="508"/>
                    </a:lnTo>
                    <a:lnTo>
                      <a:pt x="30" y="525"/>
                    </a:lnTo>
                    <a:lnTo>
                      <a:pt x="38" y="542"/>
                    </a:lnTo>
                    <a:lnTo>
                      <a:pt x="45" y="559"/>
                    </a:lnTo>
                    <a:lnTo>
                      <a:pt x="55" y="574"/>
                    </a:lnTo>
                    <a:lnTo>
                      <a:pt x="65" y="590"/>
                    </a:lnTo>
                    <a:lnTo>
                      <a:pt x="75" y="604"/>
                    </a:lnTo>
                    <a:lnTo>
                      <a:pt x="86" y="619"/>
                    </a:lnTo>
                    <a:lnTo>
                      <a:pt x="98" y="632"/>
                    </a:lnTo>
                    <a:lnTo>
                      <a:pt x="111" y="645"/>
                    </a:lnTo>
                    <a:lnTo>
                      <a:pt x="124" y="658"/>
                    </a:lnTo>
                    <a:lnTo>
                      <a:pt x="137" y="670"/>
                    </a:lnTo>
                    <a:lnTo>
                      <a:pt x="152" y="681"/>
                    </a:lnTo>
                    <a:lnTo>
                      <a:pt x="166" y="691"/>
                    </a:lnTo>
                    <a:lnTo>
                      <a:pt x="182" y="701"/>
                    </a:lnTo>
                    <a:lnTo>
                      <a:pt x="197" y="711"/>
                    </a:lnTo>
                    <a:lnTo>
                      <a:pt x="214" y="718"/>
                    </a:lnTo>
                    <a:lnTo>
                      <a:pt x="231" y="726"/>
                    </a:lnTo>
                    <a:lnTo>
                      <a:pt x="248" y="734"/>
                    </a:lnTo>
                    <a:lnTo>
                      <a:pt x="265" y="739"/>
                    </a:lnTo>
                    <a:lnTo>
                      <a:pt x="284" y="744"/>
                    </a:lnTo>
                    <a:lnTo>
                      <a:pt x="301" y="749"/>
                    </a:lnTo>
                    <a:lnTo>
                      <a:pt x="321" y="752"/>
                    </a:lnTo>
                    <a:lnTo>
                      <a:pt x="339" y="754"/>
                    </a:lnTo>
                    <a:lnTo>
                      <a:pt x="358" y="756"/>
                    </a:lnTo>
                    <a:lnTo>
                      <a:pt x="378" y="7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812800" sx="127000" sy="127000" algn="ctr" rotWithShape="0">
                  <a:schemeClr val="bg1">
                    <a:lumMod val="50000"/>
                    <a:alpha val="10000"/>
                  </a:schemeClr>
                </a:outerShdw>
              </a:effectLst>
            </p:spPr>
            <p:txBody>
              <a:bodyPr vert="horz" wrap="square" lIns="57150" tIns="28575" rIns="57150" bIns="2857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484853C-EE51-4E65-87F0-557EDBBD4C35}"/>
                  </a:ext>
                </a:extLst>
              </p:cNvPr>
              <p:cNvSpPr/>
              <p:nvPr/>
            </p:nvSpPr>
            <p:spPr>
              <a:xfrm>
                <a:off x="8817548" y="3235330"/>
                <a:ext cx="404796" cy="404796"/>
              </a:xfrm>
              <a:prstGeom prst="rect">
                <a:avLst/>
              </a:pr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350148-1377-4A98-94A1-AE8078CED0BB}"/>
                </a:ext>
              </a:extLst>
            </p:cNvPr>
            <p:cNvSpPr txBox="1"/>
            <p:nvPr/>
          </p:nvSpPr>
          <p:spPr>
            <a:xfrm>
              <a:off x="1797793" y="5214961"/>
              <a:ext cx="2550806" cy="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Data Cleaning &amp; Preprocessing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350148-1377-4A98-94A1-AE8078CED0BB}"/>
                </a:ext>
              </a:extLst>
            </p:cNvPr>
            <p:cNvSpPr txBox="1"/>
            <p:nvPr/>
          </p:nvSpPr>
          <p:spPr>
            <a:xfrm>
              <a:off x="3795873" y="1123298"/>
              <a:ext cx="2550806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8A9AA8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350148-1377-4A98-94A1-AE8078CED0BB}"/>
                </a:ext>
              </a:extLst>
            </p:cNvPr>
            <p:cNvSpPr txBox="1"/>
            <p:nvPr/>
          </p:nvSpPr>
          <p:spPr>
            <a:xfrm>
              <a:off x="5774705" y="5214961"/>
              <a:ext cx="2550806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8A9AA8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Model Selection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350148-1377-4A98-94A1-AE8078CED0BB}"/>
                </a:ext>
              </a:extLst>
            </p:cNvPr>
            <p:cNvSpPr txBox="1"/>
            <p:nvPr/>
          </p:nvSpPr>
          <p:spPr>
            <a:xfrm>
              <a:off x="7778277" y="1123298"/>
              <a:ext cx="2550806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8A9AA8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Deployment on Azure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1AE155A-0F7A-F318-7BCC-9F04A54A7EFD}"/>
              </a:ext>
            </a:extLst>
          </p:cNvPr>
          <p:cNvGrpSpPr/>
          <p:nvPr/>
        </p:nvGrpSpPr>
        <p:grpSpPr>
          <a:xfrm>
            <a:off x="2004865" y="206119"/>
            <a:ext cx="8748752" cy="1588127"/>
            <a:chOff x="1392700" y="2551837"/>
            <a:chExt cx="7161543" cy="15881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57D592-0F22-0399-8339-E4E5815FB541}"/>
                </a:ext>
              </a:extLst>
            </p:cNvPr>
            <p:cNvSpPr txBox="1"/>
            <p:nvPr/>
          </p:nvSpPr>
          <p:spPr>
            <a:xfrm>
              <a:off x="1392700" y="2551837"/>
              <a:ext cx="7161543" cy="1588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0" spc="-200">
                  <a:solidFill>
                    <a:srgbClr val="32394E"/>
                  </a:solidFill>
                  <a:latin typeface="+mj-l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-200" normalizeH="0" baseline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Predictive modelling process 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D028B5-BF6B-0B4D-8C45-7BEA72230ED3}"/>
                </a:ext>
              </a:extLst>
            </p:cNvPr>
            <p:cNvCxnSpPr>
              <a:cxnSpLocks/>
            </p:cNvCxnSpPr>
            <p:nvPr/>
          </p:nvCxnSpPr>
          <p:spPr>
            <a:xfrm>
              <a:off x="1556330" y="3567754"/>
              <a:ext cx="580478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482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755AC4B-5B6C-5FBE-8CE8-2DC5DF0E09F5}"/>
              </a:ext>
            </a:extLst>
          </p:cNvPr>
          <p:cNvGrpSpPr/>
          <p:nvPr/>
        </p:nvGrpSpPr>
        <p:grpSpPr>
          <a:xfrm>
            <a:off x="551938" y="598724"/>
            <a:ext cx="11088124" cy="5660552"/>
            <a:chOff x="5988016" y="-2926514"/>
            <a:chExt cx="11088124" cy="5660552"/>
          </a:xfrm>
        </p:grpSpPr>
        <p:sp useBgFill="1"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2A8284-ED4C-485D-C7D0-3C48F825D365}"/>
                </a:ext>
              </a:extLst>
            </p:cNvPr>
            <p:cNvSpPr/>
            <p:nvPr/>
          </p:nvSpPr>
          <p:spPr>
            <a:xfrm rot="19800000">
              <a:off x="5988016" y="-1685099"/>
              <a:ext cx="2163778" cy="3069307"/>
            </a:xfrm>
            <a:custGeom>
              <a:avLst/>
              <a:gdLst/>
              <a:ahLst/>
              <a:cxnLst/>
              <a:rect l="l" t="t" r="r" b="b"/>
              <a:pathLst>
                <a:path w="1941061" h="2753384">
                  <a:moveTo>
                    <a:pt x="959786" y="0"/>
                  </a:moveTo>
                  <a:cubicBezTo>
                    <a:pt x="1124861" y="0"/>
                    <a:pt x="1278423" y="33640"/>
                    <a:pt x="1420469" y="100920"/>
                  </a:cubicBezTo>
                  <a:cubicBezTo>
                    <a:pt x="1562516" y="168200"/>
                    <a:pt x="1676443" y="265882"/>
                    <a:pt x="1762249" y="393963"/>
                  </a:cubicBezTo>
                  <a:cubicBezTo>
                    <a:pt x="1848054" y="522045"/>
                    <a:pt x="1890957" y="676033"/>
                    <a:pt x="1890957" y="855929"/>
                  </a:cubicBezTo>
                  <a:cubicBezTo>
                    <a:pt x="1890957" y="1022524"/>
                    <a:pt x="1849669" y="1172998"/>
                    <a:pt x="1767094" y="1307350"/>
                  </a:cubicBezTo>
                  <a:cubicBezTo>
                    <a:pt x="1684518" y="1441702"/>
                    <a:pt x="1574810" y="1572462"/>
                    <a:pt x="1437969" y="1699632"/>
                  </a:cubicBezTo>
                  <a:cubicBezTo>
                    <a:pt x="1301128" y="1826802"/>
                    <a:pt x="1150360" y="1961999"/>
                    <a:pt x="985664" y="2105224"/>
                  </a:cubicBezTo>
                  <a:lnTo>
                    <a:pt x="702825" y="2311853"/>
                  </a:lnTo>
                  <a:lnTo>
                    <a:pt x="1941061" y="2311853"/>
                  </a:lnTo>
                  <a:lnTo>
                    <a:pt x="1941061" y="2753384"/>
                  </a:lnTo>
                  <a:lnTo>
                    <a:pt x="10716" y="2753384"/>
                  </a:lnTo>
                  <a:lnTo>
                    <a:pt x="10716" y="2413771"/>
                  </a:lnTo>
                  <a:lnTo>
                    <a:pt x="563115" y="1912617"/>
                  </a:lnTo>
                  <a:cubicBezTo>
                    <a:pt x="734878" y="1759930"/>
                    <a:pt x="883328" y="1627506"/>
                    <a:pt x="1008465" y="1515347"/>
                  </a:cubicBezTo>
                  <a:cubicBezTo>
                    <a:pt x="1133601" y="1403188"/>
                    <a:pt x="1230019" y="1297194"/>
                    <a:pt x="1297717" y="1197366"/>
                  </a:cubicBezTo>
                  <a:cubicBezTo>
                    <a:pt x="1365416" y="1097538"/>
                    <a:pt x="1399265" y="988495"/>
                    <a:pt x="1399265" y="870236"/>
                  </a:cubicBezTo>
                  <a:cubicBezTo>
                    <a:pt x="1399265" y="780402"/>
                    <a:pt x="1377357" y="703726"/>
                    <a:pt x="1333543" y="640208"/>
                  </a:cubicBezTo>
                  <a:cubicBezTo>
                    <a:pt x="1289728" y="576690"/>
                    <a:pt x="1233354" y="527697"/>
                    <a:pt x="1164420" y="493231"/>
                  </a:cubicBezTo>
                  <a:cubicBezTo>
                    <a:pt x="1095487" y="458764"/>
                    <a:pt x="1023703" y="441531"/>
                    <a:pt x="949070" y="441531"/>
                  </a:cubicBezTo>
                  <a:cubicBezTo>
                    <a:pt x="857792" y="441531"/>
                    <a:pt x="782835" y="456465"/>
                    <a:pt x="724200" y="486334"/>
                  </a:cubicBezTo>
                  <a:cubicBezTo>
                    <a:pt x="665565" y="516202"/>
                    <a:pt x="619137" y="553766"/>
                    <a:pt x="584918" y="599025"/>
                  </a:cubicBezTo>
                  <a:cubicBezTo>
                    <a:pt x="550698" y="644284"/>
                    <a:pt x="525864" y="690654"/>
                    <a:pt x="510417" y="738136"/>
                  </a:cubicBezTo>
                  <a:cubicBezTo>
                    <a:pt x="494970" y="785618"/>
                    <a:pt x="485004" y="827856"/>
                    <a:pt x="480520" y="864850"/>
                  </a:cubicBezTo>
                  <a:cubicBezTo>
                    <a:pt x="476036" y="901843"/>
                    <a:pt x="473794" y="937289"/>
                    <a:pt x="473794" y="971185"/>
                  </a:cubicBezTo>
                  <a:lnTo>
                    <a:pt x="0" y="971185"/>
                  </a:lnTo>
                  <a:cubicBezTo>
                    <a:pt x="0" y="917528"/>
                    <a:pt x="5453" y="855530"/>
                    <a:pt x="16359" y="785191"/>
                  </a:cubicBezTo>
                  <a:cubicBezTo>
                    <a:pt x="27266" y="714851"/>
                    <a:pt x="50579" y="635990"/>
                    <a:pt x="86300" y="548607"/>
                  </a:cubicBezTo>
                  <a:cubicBezTo>
                    <a:pt x="122021" y="461224"/>
                    <a:pt x="175089" y="375523"/>
                    <a:pt x="245504" y="291504"/>
                  </a:cubicBezTo>
                  <a:cubicBezTo>
                    <a:pt x="315920" y="207484"/>
                    <a:pt x="409430" y="137895"/>
                    <a:pt x="526035" y="82737"/>
                  </a:cubicBezTo>
                  <a:cubicBezTo>
                    <a:pt x="642641" y="27578"/>
                    <a:pt x="787224" y="0"/>
                    <a:pt x="959786" y="0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1143000" dir="10800000" sx="84000" sy="84000" algn="r" rotWithShape="0">
                <a:srgbClr val="32394E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19900" dirty="0">
                <a:solidFill>
                  <a:srgbClr val="FF3366"/>
                </a:solidFill>
                <a:latin typeface="Arial" panose="020B0604020202020204" pitchFamily="34" charset="0"/>
              </a:endParaRPr>
            </a:p>
          </p:txBody>
        </p:sp>
        <p:sp useBgFill="1"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2B7C13-B572-A48D-0639-3BE16F63DB0C}"/>
                </a:ext>
              </a:extLst>
            </p:cNvPr>
            <p:cNvSpPr/>
            <p:nvPr/>
          </p:nvSpPr>
          <p:spPr>
            <a:xfrm rot="19800000">
              <a:off x="8166136" y="-2926514"/>
              <a:ext cx="2411145" cy="3109213"/>
            </a:xfrm>
            <a:custGeom>
              <a:avLst/>
              <a:gdLst/>
              <a:ahLst/>
              <a:cxnLst/>
              <a:rect l="l" t="t" r="r" b="b"/>
              <a:pathLst>
                <a:path w="2162966" h="2789182">
                  <a:moveTo>
                    <a:pt x="1081483" y="452248"/>
                  </a:moveTo>
                  <a:cubicBezTo>
                    <a:pt x="917662" y="452248"/>
                    <a:pt x="780194" y="530482"/>
                    <a:pt x="669080" y="686950"/>
                  </a:cubicBezTo>
                  <a:cubicBezTo>
                    <a:pt x="557965" y="843418"/>
                    <a:pt x="502408" y="1078691"/>
                    <a:pt x="502408" y="1392767"/>
                  </a:cubicBezTo>
                  <a:cubicBezTo>
                    <a:pt x="502408" y="1709124"/>
                    <a:pt x="557462" y="1946771"/>
                    <a:pt x="667569" y="2105709"/>
                  </a:cubicBezTo>
                  <a:cubicBezTo>
                    <a:pt x="777676" y="2264648"/>
                    <a:pt x="915648" y="2344117"/>
                    <a:pt x="1081483" y="2344117"/>
                  </a:cubicBezTo>
                  <a:cubicBezTo>
                    <a:pt x="1244658" y="2344117"/>
                    <a:pt x="1381965" y="2265094"/>
                    <a:pt x="1493402" y="2107049"/>
                  </a:cubicBezTo>
                  <a:cubicBezTo>
                    <a:pt x="1604839" y="1949004"/>
                    <a:pt x="1660558" y="1710910"/>
                    <a:pt x="1660558" y="1392767"/>
                  </a:cubicBezTo>
                  <a:cubicBezTo>
                    <a:pt x="1660558" y="1079223"/>
                    <a:pt x="1604906" y="844083"/>
                    <a:pt x="1493602" y="687349"/>
                  </a:cubicBezTo>
                  <a:cubicBezTo>
                    <a:pt x="1382297" y="530615"/>
                    <a:pt x="1244924" y="452248"/>
                    <a:pt x="1081483" y="452248"/>
                  </a:cubicBezTo>
                  <a:close/>
                  <a:moveTo>
                    <a:pt x="1081483" y="0"/>
                  </a:moveTo>
                  <a:cubicBezTo>
                    <a:pt x="1257313" y="0"/>
                    <a:pt x="1412935" y="37270"/>
                    <a:pt x="1548351" y="111808"/>
                  </a:cubicBezTo>
                  <a:cubicBezTo>
                    <a:pt x="1683767" y="186347"/>
                    <a:pt x="1796924" y="288721"/>
                    <a:pt x="1887822" y="418931"/>
                  </a:cubicBezTo>
                  <a:cubicBezTo>
                    <a:pt x="1978720" y="549140"/>
                    <a:pt x="2047301" y="697666"/>
                    <a:pt x="2093567" y="864509"/>
                  </a:cubicBezTo>
                  <a:cubicBezTo>
                    <a:pt x="2139833" y="1031351"/>
                    <a:pt x="2162966" y="1207437"/>
                    <a:pt x="2162966" y="1392767"/>
                  </a:cubicBezTo>
                  <a:cubicBezTo>
                    <a:pt x="2162966" y="1579237"/>
                    <a:pt x="2139738" y="1756178"/>
                    <a:pt x="2093282" y="1923591"/>
                  </a:cubicBezTo>
                  <a:cubicBezTo>
                    <a:pt x="2046826" y="2091003"/>
                    <a:pt x="1978026" y="2239985"/>
                    <a:pt x="1886881" y="2370537"/>
                  </a:cubicBezTo>
                  <a:cubicBezTo>
                    <a:pt x="1795736" y="2501088"/>
                    <a:pt x="1682713" y="2603500"/>
                    <a:pt x="1547810" y="2677773"/>
                  </a:cubicBezTo>
                  <a:cubicBezTo>
                    <a:pt x="1412907" y="2752045"/>
                    <a:pt x="1257465" y="2789182"/>
                    <a:pt x="1081483" y="2789182"/>
                  </a:cubicBezTo>
                  <a:cubicBezTo>
                    <a:pt x="905121" y="2789182"/>
                    <a:pt x="749489" y="2752045"/>
                    <a:pt x="614586" y="2677773"/>
                  </a:cubicBezTo>
                  <a:cubicBezTo>
                    <a:pt x="479684" y="2603500"/>
                    <a:pt x="366650" y="2501088"/>
                    <a:pt x="275486" y="2370537"/>
                  </a:cubicBezTo>
                  <a:cubicBezTo>
                    <a:pt x="184323" y="2239985"/>
                    <a:pt x="115617" y="2091345"/>
                    <a:pt x="69370" y="1924617"/>
                  </a:cubicBezTo>
                  <a:cubicBezTo>
                    <a:pt x="23123" y="1757888"/>
                    <a:pt x="0" y="1580605"/>
                    <a:pt x="0" y="1392767"/>
                  </a:cubicBezTo>
                  <a:cubicBezTo>
                    <a:pt x="0" y="1205993"/>
                    <a:pt x="23038" y="1029546"/>
                    <a:pt x="69114" y="863426"/>
                  </a:cubicBezTo>
                  <a:cubicBezTo>
                    <a:pt x="115190" y="697305"/>
                    <a:pt x="183677" y="549140"/>
                    <a:pt x="274574" y="418931"/>
                  </a:cubicBezTo>
                  <a:cubicBezTo>
                    <a:pt x="365472" y="288721"/>
                    <a:pt x="478620" y="186347"/>
                    <a:pt x="614016" y="111808"/>
                  </a:cubicBezTo>
                  <a:cubicBezTo>
                    <a:pt x="749413" y="37270"/>
                    <a:pt x="905235" y="0"/>
                    <a:pt x="1081483" y="0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1143000" dir="10800000" sx="84000" sy="84000" algn="r" rotWithShape="0">
                <a:srgbClr val="32394E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19900" dirty="0">
                <a:solidFill>
                  <a:srgbClr val="FF3366"/>
                </a:solidFill>
                <a:latin typeface="Arial" panose="020B0604020202020204" pitchFamily="34" charset="0"/>
              </a:endParaRPr>
            </a:p>
          </p:txBody>
        </p:sp>
        <p:sp useBgFill="1">
          <p:nvSpPr>
            <p:cNvPr id="30" name="Freeform: Shape 29">
              <a:extLst>
                <a:ext uri="{FF2B5EF4-FFF2-40B4-BE49-F238E27FC236}">
                  <a16:creationId xmlns:a16="http://schemas.microsoft.com/office/drawing/2014/main" id="{4E9F865A-67CE-7693-8746-C0B463A7B1FF}"/>
                </a:ext>
              </a:extLst>
            </p:cNvPr>
            <p:cNvSpPr/>
            <p:nvPr/>
          </p:nvSpPr>
          <p:spPr>
            <a:xfrm rot="19800000">
              <a:off x="14896413" y="-1602119"/>
              <a:ext cx="2179727" cy="3109212"/>
            </a:xfrm>
            <a:custGeom>
              <a:avLst/>
              <a:gdLst/>
              <a:ahLst/>
              <a:cxnLst/>
              <a:rect l="l" t="t" r="r" b="b"/>
              <a:pathLst>
                <a:path w="1955368" h="2789181">
                  <a:moveTo>
                    <a:pt x="984809" y="0"/>
                  </a:moveTo>
                  <a:cubicBezTo>
                    <a:pt x="1139890" y="0"/>
                    <a:pt x="1287694" y="30457"/>
                    <a:pt x="1428221" y="91372"/>
                  </a:cubicBezTo>
                  <a:cubicBezTo>
                    <a:pt x="1568748" y="152288"/>
                    <a:pt x="1683387" y="240250"/>
                    <a:pt x="1772138" y="355259"/>
                  </a:cubicBezTo>
                  <a:cubicBezTo>
                    <a:pt x="1860889" y="470269"/>
                    <a:pt x="1905264" y="607347"/>
                    <a:pt x="1905264" y="766494"/>
                  </a:cubicBezTo>
                  <a:cubicBezTo>
                    <a:pt x="1905264" y="922867"/>
                    <a:pt x="1864119" y="1052963"/>
                    <a:pt x="1781828" y="1156781"/>
                  </a:cubicBezTo>
                  <a:cubicBezTo>
                    <a:pt x="1720110" y="1234645"/>
                    <a:pt x="1654678" y="1293687"/>
                    <a:pt x="1585532" y="1333909"/>
                  </a:cubicBezTo>
                  <a:lnTo>
                    <a:pt x="1550925" y="1352305"/>
                  </a:lnTo>
                  <a:lnTo>
                    <a:pt x="1557550" y="1354871"/>
                  </a:lnTo>
                  <a:cubicBezTo>
                    <a:pt x="1655107" y="1396817"/>
                    <a:pt x="1743006" y="1464075"/>
                    <a:pt x="1821245" y="1556645"/>
                  </a:cubicBezTo>
                  <a:cubicBezTo>
                    <a:pt x="1910660" y="1662439"/>
                    <a:pt x="1955368" y="1796296"/>
                    <a:pt x="1955368" y="1958218"/>
                  </a:cubicBezTo>
                  <a:cubicBezTo>
                    <a:pt x="1955368" y="2132984"/>
                    <a:pt x="1909606" y="2282421"/>
                    <a:pt x="1818081" y="2406532"/>
                  </a:cubicBezTo>
                  <a:cubicBezTo>
                    <a:pt x="1726556" y="2530643"/>
                    <a:pt x="1606654" y="2625445"/>
                    <a:pt x="1458375" y="2690939"/>
                  </a:cubicBezTo>
                  <a:cubicBezTo>
                    <a:pt x="1310096" y="2756434"/>
                    <a:pt x="1149865" y="2789181"/>
                    <a:pt x="977684" y="2789181"/>
                  </a:cubicBezTo>
                  <a:cubicBezTo>
                    <a:pt x="772784" y="2789181"/>
                    <a:pt x="597192" y="2749508"/>
                    <a:pt x="450908" y="2670162"/>
                  </a:cubicBezTo>
                  <a:cubicBezTo>
                    <a:pt x="304624" y="2590817"/>
                    <a:pt x="192901" y="2485175"/>
                    <a:pt x="115741" y="2353236"/>
                  </a:cubicBezTo>
                  <a:cubicBezTo>
                    <a:pt x="38580" y="2221297"/>
                    <a:pt x="0" y="2064354"/>
                    <a:pt x="0" y="1882406"/>
                  </a:cubicBezTo>
                  <a:lnTo>
                    <a:pt x="466611" y="1882406"/>
                  </a:lnTo>
                  <a:cubicBezTo>
                    <a:pt x="466611" y="2043340"/>
                    <a:pt x="514131" y="2164695"/>
                    <a:pt x="609171" y="2246473"/>
                  </a:cubicBezTo>
                  <a:cubicBezTo>
                    <a:pt x="704211" y="2328250"/>
                    <a:pt x="827049" y="2369139"/>
                    <a:pt x="977684" y="2369139"/>
                  </a:cubicBezTo>
                  <a:cubicBezTo>
                    <a:pt x="1067442" y="2369139"/>
                    <a:pt x="1149447" y="2352504"/>
                    <a:pt x="1223701" y="2319235"/>
                  </a:cubicBezTo>
                  <a:cubicBezTo>
                    <a:pt x="1297954" y="2285965"/>
                    <a:pt x="1357112" y="2237391"/>
                    <a:pt x="1401174" y="2173511"/>
                  </a:cubicBezTo>
                  <a:cubicBezTo>
                    <a:pt x="1445236" y="2109632"/>
                    <a:pt x="1467267" y="2031901"/>
                    <a:pt x="1467267" y="1940319"/>
                  </a:cubicBezTo>
                  <a:cubicBezTo>
                    <a:pt x="1467267" y="1824987"/>
                    <a:pt x="1428031" y="1732445"/>
                    <a:pt x="1349560" y="1662695"/>
                  </a:cubicBezTo>
                  <a:cubicBezTo>
                    <a:pt x="1271088" y="1592945"/>
                    <a:pt x="1162634" y="1558070"/>
                    <a:pt x="1024197" y="1558070"/>
                  </a:cubicBezTo>
                  <a:lnTo>
                    <a:pt x="629863" y="1558070"/>
                  </a:lnTo>
                  <a:lnTo>
                    <a:pt x="629863" y="1163108"/>
                  </a:lnTo>
                  <a:lnTo>
                    <a:pt x="1024197" y="1163108"/>
                  </a:lnTo>
                  <a:cubicBezTo>
                    <a:pt x="1138693" y="1163108"/>
                    <a:pt x="1234598" y="1129886"/>
                    <a:pt x="1311910" y="1063442"/>
                  </a:cubicBezTo>
                  <a:cubicBezTo>
                    <a:pt x="1389223" y="996998"/>
                    <a:pt x="1427879" y="909947"/>
                    <a:pt x="1427879" y="802291"/>
                  </a:cubicBezTo>
                  <a:cubicBezTo>
                    <a:pt x="1427879" y="724427"/>
                    <a:pt x="1407777" y="656700"/>
                    <a:pt x="1367572" y="599110"/>
                  </a:cubicBezTo>
                  <a:cubicBezTo>
                    <a:pt x="1327367" y="541520"/>
                    <a:pt x="1272959" y="496679"/>
                    <a:pt x="1204349" y="464588"/>
                  </a:cubicBezTo>
                  <a:cubicBezTo>
                    <a:pt x="1135739" y="432496"/>
                    <a:pt x="1060184" y="416450"/>
                    <a:pt x="977684" y="416450"/>
                  </a:cubicBezTo>
                  <a:cubicBezTo>
                    <a:pt x="844453" y="416450"/>
                    <a:pt x="733120" y="458954"/>
                    <a:pt x="643686" y="543962"/>
                  </a:cubicBezTo>
                  <a:cubicBezTo>
                    <a:pt x="554251" y="628969"/>
                    <a:pt x="509533" y="751085"/>
                    <a:pt x="509533" y="910308"/>
                  </a:cubicBezTo>
                  <a:lnTo>
                    <a:pt x="50104" y="910308"/>
                  </a:lnTo>
                  <a:cubicBezTo>
                    <a:pt x="50104" y="730526"/>
                    <a:pt x="87259" y="574362"/>
                    <a:pt x="161570" y="441816"/>
                  </a:cubicBezTo>
                  <a:cubicBezTo>
                    <a:pt x="235880" y="309269"/>
                    <a:pt x="343441" y="202496"/>
                    <a:pt x="484253" y="121497"/>
                  </a:cubicBezTo>
                  <a:cubicBezTo>
                    <a:pt x="625065" y="40499"/>
                    <a:pt x="791917" y="0"/>
                    <a:pt x="984809" y="0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1143000" dir="10800000" sx="84000" sy="84000" algn="r" rotWithShape="0">
                <a:srgbClr val="32394E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19900" dirty="0">
                <a:solidFill>
                  <a:srgbClr val="FF3366"/>
                </a:solidFill>
                <a:latin typeface="Arial" panose="020B0604020202020204" pitchFamily="34" charset="0"/>
              </a:endParaRPr>
            </a:p>
          </p:txBody>
        </p:sp>
        <p:sp useBgFill="1"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8F4720-92B9-8213-DA96-916A0760EFD3}"/>
                </a:ext>
              </a:extLst>
            </p:cNvPr>
            <p:cNvSpPr/>
            <p:nvPr/>
          </p:nvSpPr>
          <p:spPr>
            <a:xfrm rot="19800000">
              <a:off x="12824244" y="-335269"/>
              <a:ext cx="2163778" cy="3069307"/>
            </a:xfrm>
            <a:custGeom>
              <a:avLst/>
              <a:gdLst/>
              <a:ahLst/>
              <a:cxnLst/>
              <a:rect l="l" t="t" r="r" b="b"/>
              <a:pathLst>
                <a:path w="1941061" h="2753384">
                  <a:moveTo>
                    <a:pt x="959786" y="0"/>
                  </a:moveTo>
                  <a:cubicBezTo>
                    <a:pt x="1124861" y="0"/>
                    <a:pt x="1278423" y="33640"/>
                    <a:pt x="1420469" y="100920"/>
                  </a:cubicBezTo>
                  <a:cubicBezTo>
                    <a:pt x="1562516" y="168200"/>
                    <a:pt x="1676443" y="265882"/>
                    <a:pt x="1762249" y="393963"/>
                  </a:cubicBezTo>
                  <a:cubicBezTo>
                    <a:pt x="1848054" y="522045"/>
                    <a:pt x="1890957" y="676033"/>
                    <a:pt x="1890957" y="855929"/>
                  </a:cubicBezTo>
                  <a:cubicBezTo>
                    <a:pt x="1890957" y="1022524"/>
                    <a:pt x="1849669" y="1172998"/>
                    <a:pt x="1767094" y="1307350"/>
                  </a:cubicBezTo>
                  <a:cubicBezTo>
                    <a:pt x="1684518" y="1441702"/>
                    <a:pt x="1574810" y="1572462"/>
                    <a:pt x="1437969" y="1699632"/>
                  </a:cubicBezTo>
                  <a:cubicBezTo>
                    <a:pt x="1301128" y="1826802"/>
                    <a:pt x="1150360" y="1961999"/>
                    <a:pt x="985664" y="2105224"/>
                  </a:cubicBezTo>
                  <a:lnTo>
                    <a:pt x="702825" y="2311853"/>
                  </a:lnTo>
                  <a:lnTo>
                    <a:pt x="1941061" y="2311853"/>
                  </a:lnTo>
                  <a:lnTo>
                    <a:pt x="1941061" y="2753384"/>
                  </a:lnTo>
                  <a:lnTo>
                    <a:pt x="10716" y="2753384"/>
                  </a:lnTo>
                  <a:lnTo>
                    <a:pt x="10716" y="2413771"/>
                  </a:lnTo>
                  <a:lnTo>
                    <a:pt x="563115" y="1912617"/>
                  </a:lnTo>
                  <a:cubicBezTo>
                    <a:pt x="734878" y="1759930"/>
                    <a:pt x="883328" y="1627506"/>
                    <a:pt x="1008465" y="1515347"/>
                  </a:cubicBezTo>
                  <a:cubicBezTo>
                    <a:pt x="1133601" y="1403188"/>
                    <a:pt x="1230019" y="1297194"/>
                    <a:pt x="1297717" y="1197366"/>
                  </a:cubicBezTo>
                  <a:cubicBezTo>
                    <a:pt x="1365416" y="1097538"/>
                    <a:pt x="1399265" y="988495"/>
                    <a:pt x="1399265" y="870236"/>
                  </a:cubicBezTo>
                  <a:cubicBezTo>
                    <a:pt x="1399265" y="780402"/>
                    <a:pt x="1377357" y="703726"/>
                    <a:pt x="1333543" y="640208"/>
                  </a:cubicBezTo>
                  <a:cubicBezTo>
                    <a:pt x="1289728" y="576690"/>
                    <a:pt x="1233354" y="527697"/>
                    <a:pt x="1164420" y="493231"/>
                  </a:cubicBezTo>
                  <a:cubicBezTo>
                    <a:pt x="1095487" y="458764"/>
                    <a:pt x="1023703" y="441531"/>
                    <a:pt x="949070" y="441531"/>
                  </a:cubicBezTo>
                  <a:cubicBezTo>
                    <a:pt x="857792" y="441531"/>
                    <a:pt x="782835" y="456465"/>
                    <a:pt x="724200" y="486334"/>
                  </a:cubicBezTo>
                  <a:cubicBezTo>
                    <a:pt x="665565" y="516202"/>
                    <a:pt x="619137" y="553766"/>
                    <a:pt x="584918" y="599025"/>
                  </a:cubicBezTo>
                  <a:cubicBezTo>
                    <a:pt x="550698" y="644284"/>
                    <a:pt x="525864" y="690654"/>
                    <a:pt x="510417" y="738136"/>
                  </a:cubicBezTo>
                  <a:cubicBezTo>
                    <a:pt x="494970" y="785618"/>
                    <a:pt x="485004" y="827856"/>
                    <a:pt x="480520" y="864850"/>
                  </a:cubicBezTo>
                  <a:cubicBezTo>
                    <a:pt x="476036" y="901843"/>
                    <a:pt x="473794" y="937289"/>
                    <a:pt x="473794" y="971185"/>
                  </a:cubicBezTo>
                  <a:lnTo>
                    <a:pt x="0" y="971185"/>
                  </a:lnTo>
                  <a:cubicBezTo>
                    <a:pt x="0" y="917528"/>
                    <a:pt x="5453" y="855530"/>
                    <a:pt x="16359" y="785191"/>
                  </a:cubicBezTo>
                  <a:cubicBezTo>
                    <a:pt x="27266" y="714851"/>
                    <a:pt x="50579" y="635990"/>
                    <a:pt x="86300" y="548607"/>
                  </a:cubicBezTo>
                  <a:cubicBezTo>
                    <a:pt x="122021" y="461224"/>
                    <a:pt x="175089" y="375523"/>
                    <a:pt x="245504" y="291504"/>
                  </a:cubicBezTo>
                  <a:cubicBezTo>
                    <a:pt x="315920" y="207484"/>
                    <a:pt x="409430" y="137895"/>
                    <a:pt x="526035" y="82737"/>
                  </a:cubicBezTo>
                  <a:cubicBezTo>
                    <a:pt x="642641" y="27578"/>
                    <a:pt x="787224" y="0"/>
                    <a:pt x="959786" y="0"/>
                  </a:cubicBezTo>
                  <a:close/>
                </a:path>
              </a:pathLst>
            </a:custGeom>
            <a:ln>
              <a:noFill/>
            </a:ln>
            <a:effectLst>
              <a:outerShdw blurRad="850900" dist="1143000" dir="10800000" sx="84000" sy="84000" algn="r" rotWithShape="0">
                <a:srgbClr val="32394E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19900" dirty="0">
                <a:solidFill>
                  <a:srgbClr val="FF336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14EDFD3-25BF-E7C6-35A7-7B1D330CCD4F}"/>
              </a:ext>
            </a:extLst>
          </p:cNvPr>
          <p:cNvSpPr/>
          <p:nvPr/>
        </p:nvSpPr>
        <p:spPr>
          <a:xfrm>
            <a:off x="2139043" y="713659"/>
            <a:ext cx="791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200" dirty="0">
                <a:solidFill>
                  <a:schemeClr val="bg1"/>
                </a:solidFill>
                <a:latin typeface="Arial" panose="020B0604020202020204" pitchFamily="34" charset="0"/>
              </a:rPr>
              <a:t>Features and Target label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952EF3-9F8C-B021-BDF7-D2DBABA47BB1}"/>
              </a:ext>
            </a:extLst>
          </p:cNvPr>
          <p:cNvGrpSpPr/>
          <p:nvPr/>
        </p:nvGrpSpPr>
        <p:grpSpPr>
          <a:xfrm>
            <a:off x="1684142" y="2267939"/>
            <a:ext cx="2613416" cy="1427570"/>
            <a:chOff x="1642175" y="2066972"/>
            <a:chExt cx="2613416" cy="142757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2A3AA6-7C7A-E55B-1A8E-61F28D0EEB98}"/>
                </a:ext>
              </a:extLst>
            </p:cNvPr>
            <p:cNvSpPr/>
            <p:nvPr/>
          </p:nvSpPr>
          <p:spPr>
            <a:xfrm rot="5400000">
              <a:off x="2235098" y="1474049"/>
              <a:ext cx="1427570" cy="2613416"/>
            </a:xfrm>
            <a:prstGeom prst="roundRect">
              <a:avLst>
                <a:gd name="adj" fmla="val 1324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1637221-6BC4-FB2E-C0A7-3EC97C9451F4}"/>
                </a:ext>
              </a:extLst>
            </p:cNvPr>
            <p:cNvSpPr/>
            <p:nvPr/>
          </p:nvSpPr>
          <p:spPr>
            <a:xfrm rot="5400000">
              <a:off x="2907864" y="952195"/>
              <a:ext cx="75781" cy="2305349"/>
            </a:xfrm>
            <a:prstGeom prst="roundRect">
              <a:avLst>
                <a:gd name="adj" fmla="val 50000"/>
              </a:avLst>
            </a:prstGeom>
            <a:solidFill>
              <a:srgbClr val="32394E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Arial" panose="020B0604020202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8B450A-6194-9585-B933-A6037368A145}"/>
                </a:ext>
              </a:extLst>
            </p:cNvPr>
            <p:cNvSpPr/>
            <p:nvPr/>
          </p:nvSpPr>
          <p:spPr>
            <a:xfrm rot="5400000" flipV="1">
              <a:off x="2173849" y="1678179"/>
              <a:ext cx="75781" cy="85337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dist="63500" dir="60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C1023F-24D5-DFA1-2EA8-FF989AAE7330}"/>
                </a:ext>
              </a:extLst>
            </p:cNvPr>
            <p:cNvSpPr/>
            <p:nvPr/>
          </p:nvSpPr>
          <p:spPr>
            <a:xfrm>
              <a:off x="1833637" y="2216716"/>
              <a:ext cx="1866848" cy="383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rPr>
                <a:t>Sampled Version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136F35-2CC8-0E73-E374-FCC36B174422}"/>
                </a:ext>
              </a:extLst>
            </p:cNvPr>
            <p:cNvSpPr/>
            <p:nvPr/>
          </p:nvSpPr>
          <p:spPr>
            <a:xfrm>
              <a:off x="1833637" y="2504033"/>
              <a:ext cx="1866848" cy="45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000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rPr>
                <a:t>500 k rows</a:t>
              </a:r>
              <a:endParaRPr lang="en-US" sz="2000" dirty="0">
                <a:solidFill>
                  <a:srgbClr val="32394E">
                    <a:alpha val="30000"/>
                  </a:srgb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A62DA1-73B8-7414-4B67-A65DCF62A345}"/>
                </a:ext>
              </a:extLst>
            </p:cNvPr>
            <p:cNvCxnSpPr/>
            <p:nvPr/>
          </p:nvCxnSpPr>
          <p:spPr>
            <a:xfrm>
              <a:off x="1893944" y="2998736"/>
              <a:ext cx="2149427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179CB07-E954-D110-EE53-DD969A54A8B9}"/>
              </a:ext>
            </a:extLst>
          </p:cNvPr>
          <p:cNvGrpSpPr/>
          <p:nvPr/>
        </p:nvGrpSpPr>
        <p:grpSpPr>
          <a:xfrm>
            <a:off x="4779767" y="2267939"/>
            <a:ext cx="2613416" cy="1427570"/>
            <a:chOff x="1642175" y="2066972"/>
            <a:chExt cx="2613416" cy="142757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EDB00D3-3E99-35B1-8382-20DF7DE74361}"/>
                </a:ext>
              </a:extLst>
            </p:cNvPr>
            <p:cNvSpPr/>
            <p:nvPr/>
          </p:nvSpPr>
          <p:spPr>
            <a:xfrm rot="5400000">
              <a:off x="2235098" y="1474049"/>
              <a:ext cx="1427570" cy="2613416"/>
            </a:xfrm>
            <a:prstGeom prst="roundRect">
              <a:avLst>
                <a:gd name="adj" fmla="val 1324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Arial" panose="020B0604020202020204" pitchFamily="34" charset="0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1C25C577-DA7F-51ED-A142-181CEDD00E89}"/>
                </a:ext>
              </a:extLst>
            </p:cNvPr>
            <p:cNvSpPr/>
            <p:nvPr/>
          </p:nvSpPr>
          <p:spPr>
            <a:xfrm rot="5400000">
              <a:off x="2907864" y="952195"/>
              <a:ext cx="75781" cy="2305349"/>
            </a:xfrm>
            <a:prstGeom prst="roundRect">
              <a:avLst>
                <a:gd name="adj" fmla="val 50000"/>
              </a:avLst>
            </a:prstGeom>
            <a:solidFill>
              <a:srgbClr val="32394E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Arial" panose="020B0604020202020204" pitchFamily="34" charset="0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F7EEF7C-FBD7-4105-D383-F8C4DB18F885}"/>
                </a:ext>
              </a:extLst>
            </p:cNvPr>
            <p:cNvSpPr/>
            <p:nvPr/>
          </p:nvSpPr>
          <p:spPr>
            <a:xfrm rot="5400000" flipV="1">
              <a:off x="2173849" y="1678179"/>
              <a:ext cx="75781" cy="85337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dist="63500" dir="60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4ABDC73-30E5-DBE0-B926-084DB1527038}"/>
                </a:ext>
              </a:extLst>
            </p:cNvPr>
            <p:cNvSpPr/>
            <p:nvPr/>
          </p:nvSpPr>
          <p:spPr>
            <a:xfrm>
              <a:off x="1833637" y="2216716"/>
              <a:ext cx="1866848" cy="383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rPr>
                <a:t>Target Label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0BA84A-235D-062F-6184-18CC39544111}"/>
                </a:ext>
              </a:extLst>
            </p:cNvPr>
            <p:cNvSpPr/>
            <p:nvPr/>
          </p:nvSpPr>
          <p:spPr>
            <a:xfrm>
              <a:off x="1833637" y="2504033"/>
              <a:ext cx="1866848" cy="45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000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rPr>
                <a:t>Severity</a:t>
              </a:r>
              <a:endParaRPr lang="en-US" sz="2000" dirty="0">
                <a:solidFill>
                  <a:srgbClr val="32394E">
                    <a:alpha val="30000"/>
                  </a:srgb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1C2E5C4-6DC7-0195-58F3-5D027B5A5FEE}"/>
                </a:ext>
              </a:extLst>
            </p:cNvPr>
            <p:cNvCxnSpPr/>
            <p:nvPr/>
          </p:nvCxnSpPr>
          <p:spPr>
            <a:xfrm>
              <a:off x="1893944" y="2998736"/>
              <a:ext cx="2149427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2508E1F-4C49-ABF7-E7E5-9EE9A158D98E}"/>
                </a:ext>
              </a:extLst>
            </p:cNvPr>
            <p:cNvSpPr/>
            <p:nvPr/>
          </p:nvSpPr>
          <p:spPr>
            <a:xfrm>
              <a:off x="1833637" y="3031481"/>
              <a:ext cx="2100153" cy="318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Poppins Light" panose="02000000000000000000" pitchFamily="2" charset="0"/>
                </a:rPr>
                <a:t>Has levels 0,1,2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42B7ECE-776B-5837-CAF6-529DCE8E81D8}"/>
              </a:ext>
            </a:extLst>
          </p:cNvPr>
          <p:cNvGrpSpPr/>
          <p:nvPr/>
        </p:nvGrpSpPr>
        <p:grpSpPr>
          <a:xfrm>
            <a:off x="7894442" y="2267939"/>
            <a:ext cx="2613416" cy="1427570"/>
            <a:chOff x="1642175" y="2066972"/>
            <a:chExt cx="2613416" cy="1427570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B21EDA7E-8237-5C45-9830-268BD4CADBDB}"/>
                </a:ext>
              </a:extLst>
            </p:cNvPr>
            <p:cNvSpPr/>
            <p:nvPr/>
          </p:nvSpPr>
          <p:spPr>
            <a:xfrm rot="5400000">
              <a:off x="2235098" y="1474049"/>
              <a:ext cx="1427570" cy="2613416"/>
            </a:xfrm>
            <a:prstGeom prst="roundRect">
              <a:avLst>
                <a:gd name="adj" fmla="val 1324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Arial" panose="020B0604020202020204" pitchFamily="34" charset="0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08A909FA-4175-69F7-B461-49D02679B214}"/>
                </a:ext>
              </a:extLst>
            </p:cNvPr>
            <p:cNvSpPr/>
            <p:nvPr/>
          </p:nvSpPr>
          <p:spPr>
            <a:xfrm rot="5400000">
              <a:off x="2907864" y="952195"/>
              <a:ext cx="75781" cy="2305349"/>
            </a:xfrm>
            <a:prstGeom prst="roundRect">
              <a:avLst>
                <a:gd name="adj" fmla="val 50000"/>
              </a:avLst>
            </a:prstGeom>
            <a:solidFill>
              <a:srgbClr val="32394E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Arial" panose="020B0604020202020204" pitchFamily="34" charset="0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621C0A6C-A8BA-A288-23C1-BFB1A7C3D505}"/>
                </a:ext>
              </a:extLst>
            </p:cNvPr>
            <p:cNvSpPr/>
            <p:nvPr/>
          </p:nvSpPr>
          <p:spPr>
            <a:xfrm rot="5400000" flipV="1">
              <a:off x="2173849" y="1678179"/>
              <a:ext cx="75781" cy="85337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dist="63500" dir="600000" algn="t" rotWithShape="0">
                <a:schemeClr val="accent3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075B7DD-6DAD-3FB4-1454-6904D9307B61}"/>
                </a:ext>
              </a:extLst>
            </p:cNvPr>
            <p:cNvSpPr/>
            <p:nvPr/>
          </p:nvSpPr>
          <p:spPr>
            <a:xfrm>
              <a:off x="1833637" y="2216716"/>
              <a:ext cx="1866848" cy="383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600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rPr>
                <a:t>Initial features no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C98869E-9899-D6DC-DCAB-74AE50C119B0}"/>
                </a:ext>
              </a:extLst>
            </p:cNvPr>
            <p:cNvSpPr/>
            <p:nvPr/>
          </p:nvSpPr>
          <p:spPr>
            <a:xfrm>
              <a:off x="1833637" y="2504033"/>
              <a:ext cx="1866848" cy="45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2000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rPr>
                <a:t>47</a:t>
              </a:r>
              <a:endParaRPr lang="en-US" sz="2000" dirty="0">
                <a:solidFill>
                  <a:srgbClr val="32394E">
                    <a:alpha val="30000"/>
                  </a:srgbClr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15BBF08-E55F-AE82-7AC2-D9170159FC42}"/>
                </a:ext>
              </a:extLst>
            </p:cNvPr>
            <p:cNvCxnSpPr/>
            <p:nvPr/>
          </p:nvCxnSpPr>
          <p:spPr>
            <a:xfrm>
              <a:off x="1893944" y="2998736"/>
              <a:ext cx="2149427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D0D4D3D-36A1-A17E-AD83-9C872B654D43}"/>
              </a:ext>
            </a:extLst>
          </p:cNvPr>
          <p:cNvSpPr txBox="1"/>
          <p:nvPr/>
        </p:nvSpPr>
        <p:spPr>
          <a:xfrm>
            <a:off x="8037317" y="4296247"/>
            <a:ext cx="2613416" cy="133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Traffic Attributes (12):​</a:t>
            </a:r>
          </a:p>
          <a:p>
            <a:pPr marL="285750" indent="-285750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Address Attributes (9):​</a:t>
            </a:r>
          </a:p>
          <a:p>
            <a:pPr marL="285750" indent="-285750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Weather Attributes (11):​</a:t>
            </a:r>
          </a:p>
          <a:p>
            <a:pPr marL="285750" indent="-285750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POI Attributes (13):​</a:t>
            </a:r>
          </a:p>
        </p:txBody>
      </p:sp>
    </p:spTree>
    <p:extLst>
      <p:ext uri="{BB962C8B-B14F-4D97-AF65-F5344CB8AC3E}">
        <p14:creationId xmlns:p14="http://schemas.microsoft.com/office/powerpoint/2010/main" val="3782143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7" grpId="1"/>
      <p:bldP spid="32" grpId="0"/>
      <p:bldP spid="3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A24C29-FB66-6B0B-8A7A-609633995024}"/>
              </a:ext>
            </a:extLst>
          </p:cNvPr>
          <p:cNvGrpSpPr/>
          <p:nvPr/>
        </p:nvGrpSpPr>
        <p:grpSpPr>
          <a:xfrm>
            <a:off x="6096000" y="931215"/>
            <a:ext cx="5588000" cy="1590067"/>
            <a:chOff x="6096000" y="931215"/>
            <a:chExt cx="5588000" cy="159006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36AB9B1-3659-A524-B721-9FE3982A0F00}"/>
                </a:ext>
              </a:extLst>
            </p:cNvPr>
            <p:cNvSpPr/>
            <p:nvPr/>
          </p:nvSpPr>
          <p:spPr>
            <a:xfrm>
              <a:off x="6096000" y="931215"/>
              <a:ext cx="1830986" cy="15900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52400" dist="127000" dir="3000000" algn="t" rotWithShape="0">
                <a:schemeClr val="accent4">
                  <a:alpha val="20000"/>
                </a:schemeClr>
              </a:outerShdw>
            </a:effectLst>
            <a:scene3d>
              <a:camera prst="isometricTopUp"/>
              <a:lightRig rig="threePt" dir="t"/>
            </a:scene3d>
            <a:sp3d extrusionH="387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18882000" rev="0"/>
                </a:camera>
                <a:lightRig rig="threePt" dir="t"/>
              </a:scene3d>
            </a:bodyPr>
            <a:lstStyle/>
            <a:p>
              <a:pPr algn="ctr"/>
              <a:r>
                <a:rPr lang="en-IN" sz="66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</a:rPr>
                <a:t>D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3F049A8-7C8C-326B-9DAD-6CDBA9F2291E}"/>
                </a:ext>
              </a:extLst>
            </p:cNvPr>
            <p:cNvGrpSpPr/>
            <p:nvPr/>
          </p:nvGrpSpPr>
          <p:grpSpPr>
            <a:xfrm>
              <a:off x="8210563" y="1324007"/>
              <a:ext cx="3473437" cy="1150929"/>
              <a:chOff x="8210563" y="1324007"/>
              <a:chExt cx="3473437" cy="115092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FACE262-FF7D-3B95-BCA5-FE2378276743}"/>
                  </a:ext>
                </a:extLst>
              </p:cNvPr>
              <p:cNvSpPr/>
              <p:nvPr/>
            </p:nvSpPr>
            <p:spPr>
              <a:xfrm>
                <a:off x="8210563" y="1775386"/>
                <a:ext cx="3473437" cy="699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b="0" i="0" u="none" strike="noStrike" dirty="0">
                    <a:solidFill>
                      <a:srgbClr val="191B0E"/>
                    </a:solidFill>
                    <a:effectLst/>
                    <a:latin typeface="Franklin Gothic Book" panose="020B0503020102020204" pitchFamily="34" charset="0"/>
                  </a:rPr>
                  <a:t>Addressed data imbalance for target label.</a:t>
                </a:r>
                <a:endParaRPr lang="en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B723A3-9563-66BC-DB1D-429B265F9B34}"/>
                  </a:ext>
                </a:extLst>
              </p:cNvPr>
              <p:cNvSpPr/>
              <p:nvPr/>
            </p:nvSpPr>
            <p:spPr>
              <a:xfrm>
                <a:off x="8210564" y="1324007"/>
                <a:ext cx="2364982" cy="420436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US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C1F89C-4CBA-C2B0-E1E3-E174C666592A}"/>
              </a:ext>
            </a:extLst>
          </p:cNvPr>
          <p:cNvGrpSpPr/>
          <p:nvPr/>
        </p:nvGrpSpPr>
        <p:grpSpPr>
          <a:xfrm>
            <a:off x="4796392" y="1987956"/>
            <a:ext cx="6388843" cy="1590067"/>
            <a:chOff x="4796392" y="1987956"/>
            <a:chExt cx="6388843" cy="159006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6525F16-0A70-5411-033A-0E1CBA2B0E7B}"/>
                </a:ext>
              </a:extLst>
            </p:cNvPr>
            <p:cNvSpPr/>
            <p:nvPr/>
          </p:nvSpPr>
          <p:spPr>
            <a:xfrm>
              <a:off x="4796392" y="1987956"/>
              <a:ext cx="1830986" cy="15900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st="127000" dir="3000000" algn="t" rotWithShape="0">
                <a:schemeClr val="accent3">
                  <a:alpha val="20000"/>
                </a:schemeClr>
              </a:outerShdw>
            </a:effectLst>
            <a:scene3d>
              <a:camera prst="isometricTopUp"/>
              <a:lightRig rig="threePt" dir="t"/>
            </a:scene3d>
            <a:sp3d extrusionH="387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18882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rial" panose="020B0604020202020204" pitchFamily="34" charset="0"/>
                </a:rPr>
                <a:t>C</a:t>
              </a:r>
              <a:endParaRPr lang="en-IN" sz="6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3A3E96-D0F0-6AA7-9EC1-7F15B993B186}"/>
                </a:ext>
              </a:extLst>
            </p:cNvPr>
            <p:cNvGrpSpPr/>
            <p:nvPr/>
          </p:nvGrpSpPr>
          <p:grpSpPr>
            <a:xfrm>
              <a:off x="7011492" y="2654313"/>
              <a:ext cx="4173743" cy="830842"/>
              <a:chOff x="7011492" y="2654313"/>
              <a:chExt cx="4173743" cy="83084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6B49D9-6205-516A-5C26-3601ACC5075F}"/>
                  </a:ext>
                </a:extLst>
              </p:cNvPr>
              <p:cNvSpPr/>
              <p:nvPr/>
            </p:nvSpPr>
            <p:spPr>
              <a:xfrm>
                <a:off x="7011492" y="3105692"/>
                <a:ext cx="4173743" cy="379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CA" sz="1600" b="0" i="0" u="none" strike="noStrike" dirty="0">
                    <a:solidFill>
                      <a:srgbClr val="191B0E"/>
                    </a:solidFill>
                    <a:effectLst/>
                    <a:latin typeface="Franklin Gothic Book" panose="020B0503020102020204" pitchFamily="34" charset="0"/>
                  </a:rPr>
                  <a:t>Encoding Categorical features.</a:t>
                </a:r>
                <a:endPara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9D02D2-F2D1-61CC-FC81-2E735EF6D878}"/>
                  </a:ext>
                </a:extLst>
              </p:cNvPr>
              <p:cNvSpPr/>
              <p:nvPr/>
            </p:nvSpPr>
            <p:spPr>
              <a:xfrm>
                <a:off x="7011494" y="2654313"/>
                <a:ext cx="2364982" cy="420436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US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AE9E2B-4940-E2B0-197A-317F068FD23B}"/>
              </a:ext>
            </a:extLst>
          </p:cNvPr>
          <p:cNvGrpSpPr/>
          <p:nvPr/>
        </p:nvGrpSpPr>
        <p:grpSpPr>
          <a:xfrm>
            <a:off x="3485974" y="3029456"/>
            <a:ext cx="6131424" cy="1854247"/>
            <a:chOff x="3485974" y="3029456"/>
            <a:chExt cx="6131424" cy="18542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15213B-C223-5A9A-77B6-80734674B184}"/>
                </a:ext>
              </a:extLst>
            </p:cNvPr>
            <p:cNvSpPr/>
            <p:nvPr/>
          </p:nvSpPr>
          <p:spPr>
            <a:xfrm>
              <a:off x="3485974" y="3029456"/>
              <a:ext cx="1830986" cy="15900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52400" dist="127000" dir="3000000" algn="t" rotWithShape="0">
                <a:schemeClr val="accent2">
                  <a:alpha val="20000"/>
                </a:schemeClr>
              </a:outerShdw>
            </a:effectLst>
            <a:scene3d>
              <a:camera prst="isometricTopUp"/>
              <a:lightRig rig="threePt" dir="t"/>
            </a:scene3d>
            <a:sp3d extrusionH="387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18882000" rev="0"/>
                </a:camera>
                <a:lightRig rig="threePt" dir="t"/>
              </a:scene3d>
            </a:bodyPr>
            <a:lstStyle/>
            <a:p>
              <a:pPr algn="ctr"/>
              <a:r>
                <a:rPr lang="en-IN" sz="6600" dirty="0">
                  <a:solidFill>
                    <a:schemeClr val="bg1"/>
                  </a:solidFill>
                  <a:latin typeface="Arial" panose="020B0604020202020204" pitchFamily="34" charset="0"/>
                </a:rPr>
                <a:t>B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B7C561-11A9-0D8B-AF03-BC5AAAC38565}"/>
                </a:ext>
              </a:extLst>
            </p:cNvPr>
            <p:cNvGrpSpPr/>
            <p:nvPr/>
          </p:nvGrpSpPr>
          <p:grpSpPr>
            <a:xfrm>
              <a:off x="5711886" y="3732774"/>
              <a:ext cx="3905512" cy="1150929"/>
              <a:chOff x="5711886" y="3732774"/>
              <a:chExt cx="3905512" cy="115092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5775D0-00A1-363B-3B28-4FFF1AF9BD59}"/>
                  </a:ext>
                </a:extLst>
              </p:cNvPr>
              <p:cNvSpPr/>
              <p:nvPr/>
            </p:nvSpPr>
            <p:spPr>
              <a:xfrm>
                <a:off x="5711886" y="4184153"/>
                <a:ext cx="3905512" cy="699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CA" sz="1600" b="0" i="0" u="none" strike="noStrike" dirty="0">
                    <a:solidFill>
                      <a:srgbClr val="191B0E"/>
                    </a:solidFill>
                    <a:effectLst/>
                    <a:latin typeface="Franklin Gothic Book" panose="020B0503020102020204" pitchFamily="34" charset="0"/>
                  </a:rPr>
                  <a:t>Extracted Year, Month, Weekday, Hour, Minute</a:t>
                </a:r>
                <a:endPara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6EBA38-E903-7944-7F96-CA5861AD479A}"/>
                  </a:ext>
                </a:extLst>
              </p:cNvPr>
              <p:cNvSpPr/>
              <p:nvPr/>
            </p:nvSpPr>
            <p:spPr>
              <a:xfrm>
                <a:off x="5711886" y="3732774"/>
                <a:ext cx="2364982" cy="420436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US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3A77CD-6322-BE6A-ABA9-1FAA3F0C7BDC}"/>
              </a:ext>
            </a:extLst>
          </p:cNvPr>
          <p:cNvGrpSpPr/>
          <p:nvPr/>
        </p:nvGrpSpPr>
        <p:grpSpPr>
          <a:xfrm>
            <a:off x="2192851" y="4090929"/>
            <a:ext cx="6017713" cy="1916337"/>
            <a:chOff x="2192851" y="4090929"/>
            <a:chExt cx="6017713" cy="191633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2E7AEE-96FF-1EB9-523C-F8D7FFC2A4AC}"/>
                </a:ext>
              </a:extLst>
            </p:cNvPr>
            <p:cNvSpPr/>
            <p:nvPr/>
          </p:nvSpPr>
          <p:spPr>
            <a:xfrm>
              <a:off x="2192851" y="4090929"/>
              <a:ext cx="1830986" cy="15900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127000" dir="3000000" algn="t" rotWithShape="0">
                <a:schemeClr val="accent1">
                  <a:alpha val="20000"/>
                </a:schemeClr>
              </a:outerShdw>
            </a:effectLst>
            <a:scene3d>
              <a:camera prst="isometricTopUp"/>
              <a:lightRig rig="threePt" dir="t"/>
            </a:scene3d>
            <a:sp3d extrusionH="387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18882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Arial" panose="020B0604020202020204" pitchFamily="34" charset="0"/>
                </a:rPr>
                <a:t>A</a:t>
              </a:r>
              <a:endParaRPr lang="en-IN" sz="6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A33B32-E30D-4950-128D-4B0587FB50EE}"/>
                </a:ext>
              </a:extLst>
            </p:cNvPr>
            <p:cNvGrpSpPr/>
            <p:nvPr/>
          </p:nvGrpSpPr>
          <p:grpSpPr>
            <a:xfrm>
              <a:off x="4305052" y="4856721"/>
              <a:ext cx="3905512" cy="1150545"/>
              <a:chOff x="4305052" y="4856721"/>
              <a:chExt cx="3905512" cy="115054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2B551A-D6D2-A45C-9279-FCD36E8106FA}"/>
                  </a:ext>
                </a:extLst>
              </p:cNvPr>
              <p:cNvSpPr/>
              <p:nvPr/>
            </p:nvSpPr>
            <p:spPr>
              <a:xfrm>
                <a:off x="4305052" y="5308100"/>
                <a:ext cx="3905512" cy="699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Open Sans Light" panose="020B0306030504020204" pitchFamily="34" charset="0"/>
                    <a:cs typeface="Arial" panose="020B0604020202020204" pitchFamily="34" charset="0"/>
                  </a:rPr>
                  <a:t>we removed features that had zero correlation with Target variable.</a:t>
                </a:r>
                <a:endParaRPr lang="en-ID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7041E18-ECCF-46C7-4AA3-F92679CC3765}"/>
                  </a:ext>
                </a:extLst>
              </p:cNvPr>
              <p:cNvSpPr/>
              <p:nvPr/>
            </p:nvSpPr>
            <p:spPr>
              <a:xfrm>
                <a:off x="4305052" y="4856721"/>
                <a:ext cx="2364982" cy="420436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en-US" dirty="0">
                  <a:solidFill>
                    <a:srgbClr val="32394E"/>
                  </a:solidFill>
                  <a:latin typeface="Arial" panose="020B0604020202020204" pitchFamily="34" charset="0"/>
                  <a:ea typeface="Open Sans Light" panose="020B03060305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7DC2048-2CDE-EDF1-2D8F-DCB0FF230DE5}"/>
              </a:ext>
            </a:extLst>
          </p:cNvPr>
          <p:cNvSpPr/>
          <p:nvPr/>
        </p:nvSpPr>
        <p:spPr>
          <a:xfrm>
            <a:off x="733780" y="568334"/>
            <a:ext cx="4583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200" dirty="0">
                <a:solidFill>
                  <a:srgbClr val="32394E"/>
                </a:solidFill>
                <a:latin typeface="Arial" panose="020B0604020202020204" pitchFamily="34" charset="0"/>
              </a:rPr>
              <a:t>Feature Selection &amp; preprocessing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B8918A-2448-938E-F2EB-E65D6137F091}"/>
              </a:ext>
            </a:extLst>
          </p:cNvPr>
          <p:cNvGrpSpPr/>
          <p:nvPr/>
        </p:nvGrpSpPr>
        <p:grpSpPr>
          <a:xfrm>
            <a:off x="11322540" y="398251"/>
            <a:ext cx="478935" cy="297074"/>
            <a:chOff x="11634788" y="99767"/>
            <a:chExt cx="437644" cy="271462"/>
          </a:xfrm>
        </p:grpSpPr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D957AEF5-4DBC-8754-5338-F0F82FE6CF02}"/>
                </a:ext>
              </a:extLst>
            </p:cNvPr>
            <p:cNvSpPr/>
            <p:nvPr/>
          </p:nvSpPr>
          <p:spPr>
            <a:xfrm rot="16200000" flipV="1">
              <a:off x="11803335" y="102009"/>
              <a:ext cx="271216" cy="266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278CE4-726C-B03A-373E-5F342577076A}"/>
                </a:ext>
              </a:extLst>
            </p:cNvPr>
            <p:cNvSpPr/>
            <p:nvPr/>
          </p:nvSpPr>
          <p:spPr>
            <a:xfrm>
              <a:off x="11634788" y="99767"/>
              <a:ext cx="174069" cy="271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11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04BF22B-1A64-4CC8-B721-6987E410E5BC}"/>
              </a:ext>
            </a:extLst>
          </p:cNvPr>
          <p:cNvGrpSpPr/>
          <p:nvPr/>
        </p:nvGrpSpPr>
        <p:grpSpPr>
          <a:xfrm rot="10800000" flipH="1">
            <a:off x="2560588" y="2691123"/>
            <a:ext cx="467366" cy="493808"/>
            <a:chOff x="2854411" y="4494772"/>
            <a:chExt cx="450336" cy="450714"/>
          </a:xfrm>
          <a:effectLst>
            <a:outerShdw blurRad="304800" dist="1905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F6823B-2A53-4C3A-8463-A39B8D431A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411" y="4494772"/>
              <a:ext cx="450336" cy="450714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F4A042-C143-4988-9E7F-E0D708F6C59F}"/>
                </a:ext>
              </a:extLst>
            </p:cNvPr>
            <p:cNvSpPr/>
            <p:nvPr/>
          </p:nvSpPr>
          <p:spPr>
            <a:xfrm rot="11847794">
              <a:off x="2870159" y="4542017"/>
              <a:ext cx="418839" cy="356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01F453-8670-47BB-A1FC-693D46B34FDE}"/>
              </a:ext>
            </a:extLst>
          </p:cNvPr>
          <p:cNvSpPr txBox="1"/>
          <p:nvPr/>
        </p:nvSpPr>
        <p:spPr>
          <a:xfrm>
            <a:off x="3244030" y="2581267"/>
            <a:ext cx="294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A9A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the </a:t>
            </a:r>
            <a:r>
              <a:rPr lang="en-US" sz="1400" dirty="0" err="1">
                <a:solidFill>
                  <a:srgbClr val="8A9A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Wind_direction</a:t>
            </a:r>
            <a:r>
              <a:rPr lang="en-US" sz="1400" dirty="0">
                <a:solidFill>
                  <a:srgbClr val="8A9A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which had lot of categories.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294150E-0CB0-4A5A-AE9E-50B8865C88BA}"/>
              </a:ext>
            </a:extLst>
          </p:cNvPr>
          <p:cNvSpPr>
            <a:spLocks noChangeAspect="1"/>
          </p:cNvSpPr>
          <p:nvPr/>
        </p:nvSpPr>
        <p:spPr>
          <a:xfrm>
            <a:off x="2568555" y="4093840"/>
            <a:ext cx="454131" cy="422031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F7E297-84B3-4837-9B5B-14BB21BF3A42}"/>
              </a:ext>
            </a:extLst>
          </p:cNvPr>
          <p:cNvSpPr/>
          <p:nvPr/>
        </p:nvSpPr>
        <p:spPr>
          <a:xfrm rot="20665541">
            <a:off x="2587166" y="4141413"/>
            <a:ext cx="416910" cy="326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48F40F-17DE-412C-9A88-E803C4735069}"/>
              </a:ext>
            </a:extLst>
          </p:cNvPr>
          <p:cNvSpPr txBox="1"/>
          <p:nvPr/>
        </p:nvSpPr>
        <p:spPr>
          <a:xfrm>
            <a:off x="3187727" y="4002467"/>
            <a:ext cx="2908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A9A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 Direction after simplification: ['CALM' 'S' 'W' 'N' 'VAR' 'E’]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E4E77B-B56F-4FF8-8BEF-EC7E2D24A773}"/>
              </a:ext>
            </a:extLst>
          </p:cNvPr>
          <p:cNvGrpSpPr/>
          <p:nvPr/>
        </p:nvGrpSpPr>
        <p:grpSpPr>
          <a:xfrm>
            <a:off x="6784596" y="2672851"/>
            <a:ext cx="423540" cy="422031"/>
            <a:chOff x="2843910" y="4497232"/>
            <a:chExt cx="452325" cy="450714"/>
          </a:xfrm>
          <a:effectLst>
            <a:outerShdw blurRad="304800" dist="1905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D528C5D-1E0A-43DF-B5A2-76C8603243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3910" y="4497232"/>
              <a:ext cx="450336" cy="450714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C3A2DA-C306-4BEC-9B27-FB61A2E5F00E}"/>
                </a:ext>
              </a:extLst>
            </p:cNvPr>
            <p:cNvSpPr/>
            <p:nvPr/>
          </p:nvSpPr>
          <p:spPr>
            <a:xfrm rot="20708028">
              <a:off x="2849550" y="4538137"/>
              <a:ext cx="446685" cy="356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3A2AA4A-DD2B-4013-8898-EBED742D896C}"/>
              </a:ext>
            </a:extLst>
          </p:cNvPr>
          <p:cNvSpPr txBox="1"/>
          <p:nvPr/>
        </p:nvSpPr>
        <p:spPr>
          <a:xfrm>
            <a:off x="7411058" y="2581267"/>
            <a:ext cx="2946563" cy="1183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8A9A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Simplified the Weather condition feature that had lot of different values. Extracted most frequent and common conditions: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A84B89-143E-40CF-8776-7742A6287246}"/>
              </a:ext>
            </a:extLst>
          </p:cNvPr>
          <p:cNvGrpSpPr/>
          <p:nvPr/>
        </p:nvGrpSpPr>
        <p:grpSpPr>
          <a:xfrm>
            <a:off x="6825832" y="4090130"/>
            <a:ext cx="452400" cy="422031"/>
            <a:chOff x="2843484" y="4493045"/>
            <a:chExt cx="455038" cy="450714"/>
          </a:xfrm>
          <a:effectLst>
            <a:outerShdw blurRad="304800" dist="1905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4AA82AB-BF71-406B-9FF0-EE8FB59784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5835" y="4493045"/>
              <a:ext cx="450336" cy="450714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9B8ECB-E871-4616-AC23-1AA0D5E7A376}"/>
                </a:ext>
              </a:extLst>
            </p:cNvPr>
            <p:cNvSpPr/>
            <p:nvPr/>
          </p:nvSpPr>
          <p:spPr>
            <a:xfrm rot="20476035">
              <a:off x="2843484" y="4543748"/>
              <a:ext cx="455038" cy="349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89FF3B1-7CB5-4A5C-93DB-3024C0E75D18}"/>
              </a:ext>
            </a:extLst>
          </p:cNvPr>
          <p:cNvSpPr txBox="1"/>
          <p:nvPr/>
        </p:nvSpPr>
        <p:spPr>
          <a:xfrm>
            <a:off x="7452696" y="4002467"/>
            <a:ext cx="2773869" cy="903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8A9A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Simplification: ['Clear', 'Snow', 'Cloud', 'Fog', 'Rain', 'Dust', 'Sleet']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EDABC03-E101-4FD0-B782-5CD21221DD83}"/>
              </a:ext>
            </a:extLst>
          </p:cNvPr>
          <p:cNvSpPr txBox="1"/>
          <p:nvPr/>
        </p:nvSpPr>
        <p:spPr>
          <a:xfrm>
            <a:off x="3052030" y="499120"/>
            <a:ext cx="5274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spc="-110" dirty="0">
                <a:solidFill>
                  <a:srgbClr val="31456A"/>
                </a:solidFill>
                <a:latin typeface="Arial" panose="020B0604020202020204" pitchFamily="34" charset="0"/>
              </a:rPr>
              <a:t>Data </a:t>
            </a:r>
            <a:r>
              <a:rPr lang="id-ID" sz="4400" spc="-110" dirty="0" err="1">
                <a:solidFill>
                  <a:srgbClr val="31456A"/>
                </a:solidFill>
                <a:latin typeface="Arial" panose="020B0604020202020204" pitchFamily="34" charset="0"/>
              </a:rPr>
              <a:t>Preprocessing</a:t>
            </a:r>
            <a:endParaRPr lang="en-US" sz="4400" spc="-110" dirty="0">
              <a:solidFill>
                <a:srgbClr val="31456A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44047E-CC80-D390-3A5D-EC7FB988210E}"/>
              </a:ext>
            </a:extLst>
          </p:cNvPr>
          <p:cNvCxnSpPr/>
          <p:nvPr/>
        </p:nvCxnSpPr>
        <p:spPr>
          <a:xfrm>
            <a:off x="6285513" y="1936662"/>
            <a:ext cx="0" cy="3280410"/>
          </a:xfrm>
          <a:prstGeom prst="line">
            <a:avLst/>
          </a:prstGeom>
          <a:ln w="476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33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6000" decel="8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E783-D1FA-51F8-5E88-CC12CDA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807" y="359981"/>
            <a:ext cx="10697279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ranklin Gothic Medium" panose="020B0603020102020204" pitchFamily="34" charset="0"/>
              </a:rPr>
              <a:t>Balancing Severity: Addressing Class Imbalance 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E177980-97B8-9F0F-C37B-04C182982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64833"/>
            <a:ext cx="5749771" cy="36025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1700" b="1" kern="100" dirty="0">
                <a:effectLst/>
                <a:latin typeface="Franklin Gothic Book"/>
                <a:ea typeface="Calibri" panose="020F0502020204030204" pitchFamily="34" charset="0"/>
                <a:cs typeface="Arial"/>
              </a:rPr>
              <a:t>Imbalanced Severity Distribution:</a:t>
            </a:r>
            <a:endParaRPr lang="en-US" sz="1700" kern="100" dirty="0">
              <a:effectLst/>
              <a:latin typeface="Franklin Gothic Book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700" kern="100" dirty="0">
                <a:latin typeface="Franklin Gothic Book"/>
                <a:ea typeface="Calibri" panose="020F0502020204030204" pitchFamily="34" charset="0"/>
                <a:cs typeface="Arial"/>
              </a:rPr>
              <a:t> I</a:t>
            </a:r>
            <a:r>
              <a:rPr lang="en-US" sz="1700" kern="100" dirty="0">
                <a:effectLst/>
                <a:latin typeface="Franklin Gothic Book"/>
                <a:ea typeface="Calibri" panose="020F0502020204030204" pitchFamily="34" charset="0"/>
                <a:cs typeface="Arial"/>
              </a:rPr>
              <a:t>mbalance in the distribution of our target variable, 'severity’, with certain classes significantly outnumbering others.</a:t>
            </a:r>
            <a:r>
              <a:rPr lang="en-US" sz="1700" kern="100" dirty="0">
                <a:latin typeface="Franklin Gothic Book"/>
                <a:ea typeface="Calibri" panose="020F0502020204030204" pitchFamily="34" charset="0"/>
                <a:cs typeface="Arial"/>
              </a:rPr>
              <a:t> </a:t>
            </a:r>
            <a:endParaRPr lang="en-US" sz="1700" kern="100" dirty="0">
              <a:effectLst/>
              <a:latin typeface="Franklin Gothic Book"/>
              <a:ea typeface="Calibri" panose="020F0502020204030204" pitchFamily="34" charset="0"/>
              <a:cs typeface="Arial"/>
            </a:endParaRPr>
          </a:p>
          <a:p>
            <a:pPr marL="0" indent="0" algn="just">
              <a:buNone/>
            </a:pPr>
            <a:endParaRPr lang="en-US" sz="1700" b="1" kern="100" dirty="0">
              <a:effectLst/>
              <a:latin typeface="Franklin Gothic Book"/>
              <a:ea typeface="Calibri" panose="020F0502020204030204" pitchFamily="34" charset="0"/>
              <a:cs typeface="Arial"/>
            </a:endParaRPr>
          </a:p>
          <a:p>
            <a:pPr marL="0" indent="0" algn="just">
              <a:buNone/>
            </a:pPr>
            <a:r>
              <a:rPr lang="en-US" sz="1700" b="1" kern="100" dirty="0">
                <a:effectLst/>
                <a:latin typeface="Franklin Gothic Book"/>
                <a:ea typeface="Calibri" panose="020F0502020204030204" pitchFamily="34" charset="0"/>
                <a:cs typeface="Arial"/>
              </a:rPr>
              <a:t>Under sampling Approach:</a:t>
            </a:r>
          </a:p>
          <a:p>
            <a:pPr algn="just"/>
            <a:r>
              <a:rPr lang="en-US" sz="1700" kern="100" dirty="0">
                <a:effectLst/>
                <a:latin typeface="Franklin Gothic Book"/>
                <a:ea typeface="Calibri" panose="020F0502020204030204" pitchFamily="34" charset="0"/>
                <a:cs typeface="Arial"/>
              </a:rPr>
              <a:t>To effectively handle the class imbalance, we categorized the severity levels and strategically adjusted our dataset using under sampling. This approach involved matching the size of the minority class</a:t>
            </a:r>
            <a:r>
              <a:rPr lang="en-US" sz="1700" kern="100" dirty="0">
                <a:latin typeface="Franklin Gothic Book"/>
                <a:ea typeface="Calibri" panose="020F0502020204030204" pitchFamily="34" charset="0"/>
                <a:cs typeface="Arial"/>
              </a:rPr>
              <a:t>.</a:t>
            </a:r>
            <a:endParaRPr lang="en-US" sz="1700" kern="100" dirty="0">
              <a:latin typeface="Franklin Gothic Book"/>
              <a:cs typeface="Arial"/>
            </a:endParaRPr>
          </a:p>
        </p:txBody>
      </p:sp>
      <p:pic>
        <p:nvPicPr>
          <p:cNvPr id="4" name="Picture 3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42FCE578-FEE6-ABBB-6699-C4E069591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81" y="2063579"/>
            <a:ext cx="4676723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4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E783-D1FA-51F8-5E88-CC12CDA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Balancing Severity: Addressing Class Imbalance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E177980-97B8-9F0F-C37B-04C182982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349500"/>
            <a:ext cx="5072437" cy="31579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 algn="just"/>
            <a:r>
              <a:rPr lang="en-US" sz="1700" dirty="0">
                <a:latin typeface="Franklin Gothic Book"/>
                <a:cs typeface="Times New Roman"/>
              </a:rPr>
              <a:t>Utilizing a severity mapping strategy, we transformed the severity levels into a more manageable format, with values ranging from 0 to 2. </a:t>
            </a:r>
          </a:p>
          <a:p>
            <a:pPr marL="0" indent="0" algn="just">
              <a:buNone/>
            </a:pPr>
            <a:endParaRPr lang="en-US" sz="1700" dirty="0">
              <a:latin typeface="Franklin Gothic Book"/>
              <a:cs typeface="Times New Roman"/>
            </a:endParaRPr>
          </a:p>
          <a:p>
            <a:pPr marL="383540" indent="-383540" algn="just"/>
            <a:r>
              <a:rPr lang="en-US" sz="1700" dirty="0">
                <a:latin typeface="Franklin Gothic Book"/>
                <a:cs typeface="Times New Roman"/>
              </a:rPr>
              <a:t>This mapping, represented as severity mapping = {1: 0, 2: 0, 3: 1, 4: 2}, facilitated our data preprocessing phase and contributed to the overall robustness of our analysis.</a:t>
            </a:r>
          </a:p>
        </p:txBody>
      </p:sp>
      <p:pic>
        <p:nvPicPr>
          <p:cNvPr id="3" name="Picture 2" descr="A graph of multiple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18E5488-A42E-810D-3BD8-AD8CADCF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19" y="2350235"/>
            <a:ext cx="4819888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99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D5970A-0FDA-7607-1496-238299127D56}"/>
              </a:ext>
            </a:extLst>
          </p:cNvPr>
          <p:cNvGrpSpPr/>
          <p:nvPr/>
        </p:nvGrpSpPr>
        <p:grpSpPr>
          <a:xfrm>
            <a:off x="6019804" y="1150913"/>
            <a:ext cx="5076824" cy="4558077"/>
            <a:chOff x="6019804" y="1150913"/>
            <a:chExt cx="5076824" cy="4558077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B453C8EE-9FFA-BB67-939F-15310A57CB02}"/>
                </a:ext>
              </a:extLst>
            </p:cNvPr>
            <p:cNvSpPr/>
            <p:nvPr/>
          </p:nvSpPr>
          <p:spPr>
            <a:xfrm rot="16200000">
              <a:off x="8759400" y="2807679"/>
              <a:ext cx="3485736" cy="733424"/>
            </a:xfrm>
            <a:prstGeom prst="homePlate">
              <a:avLst>
                <a:gd name="adj" fmla="val 39831"/>
              </a:avLst>
            </a:prstGeom>
            <a:solidFill>
              <a:schemeClr val="accent5"/>
            </a:solidFill>
            <a:ln>
              <a:noFill/>
            </a:ln>
            <a:effectLst>
              <a:outerShdw blurRad="254000" dist="266700" dir="10320000" algn="t" rotWithShape="0">
                <a:schemeClr val="accent5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FADDAB-0918-235E-BB40-B939911539B5}"/>
                </a:ext>
              </a:extLst>
            </p:cNvPr>
            <p:cNvSpPr/>
            <p:nvPr/>
          </p:nvSpPr>
          <p:spPr>
            <a:xfrm>
              <a:off x="6019804" y="4917258"/>
              <a:ext cx="5076824" cy="457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76F36-FFC5-BEA9-8D6B-258932DE657C}"/>
                </a:ext>
              </a:extLst>
            </p:cNvPr>
            <p:cNvSpPr txBox="1"/>
            <p:nvPr/>
          </p:nvSpPr>
          <p:spPr>
            <a:xfrm>
              <a:off x="6434065" y="5119084"/>
              <a:ext cx="323807" cy="30739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rgbClr val="32394E"/>
                  </a:solidFill>
                  <a:latin typeface="Arial" panose="020B0604020202020204" pitchFamily="34" charset="0"/>
                </a:rPr>
                <a:t>KNN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9172FC-C498-F1D5-7191-52270F0614BC}"/>
                </a:ext>
              </a:extLst>
            </p:cNvPr>
            <p:cNvSpPr txBox="1"/>
            <p:nvPr/>
          </p:nvSpPr>
          <p:spPr>
            <a:xfrm>
              <a:off x="7423888" y="5119085"/>
              <a:ext cx="333426" cy="30739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rgbClr val="32394E"/>
                  </a:solidFill>
                  <a:latin typeface="Arial" panose="020B0604020202020204" pitchFamily="34" charset="0"/>
                </a:rPr>
                <a:t>SVM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85B211-43B4-E826-0E51-D976EDB57C6E}"/>
                </a:ext>
              </a:extLst>
            </p:cNvPr>
            <p:cNvSpPr txBox="1"/>
            <p:nvPr/>
          </p:nvSpPr>
          <p:spPr>
            <a:xfrm>
              <a:off x="8242426" y="5119085"/>
              <a:ext cx="631583" cy="58990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32394E"/>
                  </a:solidFill>
                  <a:latin typeface="Arial" panose="020B0604020202020204" pitchFamily="34" charset="0"/>
                </a:rPr>
                <a:t>Gradient </a:t>
              </a: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32394E"/>
                  </a:solidFill>
                  <a:latin typeface="Arial" panose="020B0604020202020204" pitchFamily="34" charset="0"/>
                </a:rPr>
                <a:t>Boosting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6ECBB8-EA34-AD29-ADA4-A287998CB743}"/>
                </a:ext>
              </a:extLst>
            </p:cNvPr>
            <p:cNvSpPr txBox="1"/>
            <p:nvPr/>
          </p:nvSpPr>
          <p:spPr>
            <a:xfrm>
              <a:off x="9138568" y="5119085"/>
              <a:ext cx="774251" cy="58990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32394E"/>
                  </a:solidFill>
                  <a:latin typeface="Arial" panose="020B0604020202020204" pitchFamily="34" charset="0"/>
                </a:rPr>
                <a:t>Logistic</a:t>
              </a: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32394E"/>
                  </a:solidFill>
                  <a:latin typeface="Arial" panose="020B0604020202020204" pitchFamily="34" charset="0"/>
                </a:rPr>
                <a:t>Regression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7F1648-9B8E-1994-87AC-6CA0644BCBF3}"/>
                </a:ext>
              </a:extLst>
            </p:cNvPr>
            <p:cNvSpPr txBox="1"/>
            <p:nvPr/>
          </p:nvSpPr>
          <p:spPr>
            <a:xfrm>
              <a:off x="9973281" y="5119085"/>
              <a:ext cx="1057982" cy="30739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rgbClr val="32394E"/>
                  </a:solidFill>
                  <a:latin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EEDF15-A168-E754-A24A-6EA490BD6392}"/>
                </a:ext>
              </a:extLst>
            </p:cNvPr>
            <p:cNvSpPr txBox="1"/>
            <p:nvPr/>
          </p:nvSpPr>
          <p:spPr>
            <a:xfrm>
              <a:off x="6431137" y="3263122"/>
              <a:ext cx="261289" cy="30739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47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13640E-0FF7-C505-2A7D-F7A3CBB0D3AF}"/>
                </a:ext>
              </a:extLst>
            </p:cNvPr>
            <p:cNvSpPr txBox="1"/>
            <p:nvPr/>
          </p:nvSpPr>
          <p:spPr>
            <a:xfrm>
              <a:off x="7459145" y="2814953"/>
              <a:ext cx="261290" cy="30739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60</a:t>
              </a:r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D0CF49-73DD-EEAB-5E9E-F6BB8B2120BE}"/>
                </a:ext>
              </a:extLst>
            </p:cNvPr>
            <p:cNvSpPr txBox="1"/>
            <p:nvPr/>
          </p:nvSpPr>
          <p:spPr>
            <a:xfrm>
              <a:off x="8242426" y="2019873"/>
              <a:ext cx="554214" cy="31213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71%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5C9AE6-A705-3D06-1462-46FE4F14C240}"/>
                </a:ext>
              </a:extLst>
            </p:cNvPr>
            <p:cNvSpPr txBox="1"/>
            <p:nvPr/>
          </p:nvSpPr>
          <p:spPr>
            <a:xfrm>
              <a:off x="9372604" y="1597089"/>
              <a:ext cx="306174" cy="30739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78%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F86F95-E67F-52A0-EB93-CA49EADCAB87}"/>
                </a:ext>
              </a:extLst>
            </p:cNvPr>
            <p:cNvSpPr txBox="1"/>
            <p:nvPr/>
          </p:nvSpPr>
          <p:spPr>
            <a:xfrm>
              <a:off x="10349181" y="1150913"/>
              <a:ext cx="306174" cy="30739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84%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F82CDD0E-89E2-A058-1D20-3ED2751AF190}"/>
                </a:ext>
              </a:extLst>
            </p:cNvPr>
            <p:cNvSpPr/>
            <p:nvPr/>
          </p:nvSpPr>
          <p:spPr>
            <a:xfrm rot="16200000">
              <a:off x="8025251" y="3050106"/>
              <a:ext cx="3000881" cy="733424"/>
            </a:xfrm>
            <a:prstGeom prst="homePlate">
              <a:avLst>
                <a:gd name="adj" fmla="val 39831"/>
              </a:avLst>
            </a:prstGeom>
            <a:solidFill>
              <a:schemeClr val="accent4"/>
            </a:solidFill>
            <a:ln>
              <a:noFill/>
            </a:ln>
            <a:effectLst>
              <a:outerShdw blurRad="254000" dist="266700" dir="10320000" algn="t" rotWithShape="0">
                <a:schemeClr val="accent4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" panose="020B0604020202020204" pitchFamily="34" charset="0"/>
              </a:endParaRPr>
            </a:p>
          </p:txBody>
        </p:sp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7CF20A93-3990-61C6-E5EB-9DE2416F7E78}"/>
                </a:ext>
              </a:extLst>
            </p:cNvPr>
            <p:cNvSpPr/>
            <p:nvPr/>
          </p:nvSpPr>
          <p:spPr>
            <a:xfrm rot="16200000">
              <a:off x="7334546" y="3335977"/>
              <a:ext cx="2429141" cy="733424"/>
            </a:xfrm>
            <a:prstGeom prst="homePlate">
              <a:avLst>
                <a:gd name="adj" fmla="val 39831"/>
              </a:avLst>
            </a:prstGeom>
            <a:solidFill>
              <a:schemeClr val="accent3"/>
            </a:solidFill>
            <a:ln>
              <a:noFill/>
            </a:ln>
            <a:effectLst>
              <a:outerShdw blurRad="254000" dist="266700" dir="10320000" algn="t" rotWithShape="0">
                <a:schemeClr val="accent3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" panose="020B0604020202020204" pitchFamily="34" charset="0"/>
              </a:endParaRPr>
            </a:p>
          </p:txBody>
        </p:sp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FB80F751-C74E-DCB5-64A5-60FA6684F5B1}"/>
                </a:ext>
              </a:extLst>
            </p:cNvPr>
            <p:cNvSpPr/>
            <p:nvPr/>
          </p:nvSpPr>
          <p:spPr>
            <a:xfrm rot="16200000">
              <a:off x="6714112" y="3692117"/>
              <a:ext cx="1716859" cy="733424"/>
            </a:xfrm>
            <a:prstGeom prst="homePlate">
              <a:avLst>
                <a:gd name="adj" fmla="val 39831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" panose="020B0604020202020204" pitchFamily="34" charset="0"/>
              </a:endParaRPr>
            </a:p>
          </p:txBody>
        </p:sp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420941BD-B69E-4A94-3D94-E1D386A04451}"/>
                </a:ext>
              </a:extLst>
            </p:cNvPr>
            <p:cNvSpPr/>
            <p:nvPr/>
          </p:nvSpPr>
          <p:spPr>
            <a:xfrm rot="16200000">
              <a:off x="5977567" y="3932147"/>
              <a:ext cx="1236799" cy="733424"/>
            </a:xfrm>
            <a:prstGeom prst="homePlate">
              <a:avLst>
                <a:gd name="adj" fmla="val 39831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rial" panose="020B060402020202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A966A39-F07B-4A50-A6D5-4F00C03595F7}"/>
              </a:ext>
            </a:extLst>
          </p:cNvPr>
          <p:cNvSpPr/>
          <p:nvPr/>
        </p:nvSpPr>
        <p:spPr>
          <a:xfrm>
            <a:off x="733780" y="3015430"/>
            <a:ext cx="4471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200" dirty="0">
                <a:solidFill>
                  <a:srgbClr val="32394E"/>
                </a:solidFill>
                <a:latin typeface="Arial" panose="020B0604020202020204" pitchFamily="34" charset="0"/>
              </a:rPr>
              <a:t>Model Comparison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450CC0-5593-B1DA-D0F0-B6468204EC8D}"/>
              </a:ext>
            </a:extLst>
          </p:cNvPr>
          <p:cNvGrpSpPr/>
          <p:nvPr/>
        </p:nvGrpSpPr>
        <p:grpSpPr>
          <a:xfrm rot="3600000">
            <a:off x="3216922" y="1319085"/>
            <a:ext cx="306090" cy="747505"/>
            <a:chOff x="11257765" y="559692"/>
            <a:chExt cx="272248" cy="664859"/>
          </a:xfrm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40A76CCE-FCE5-AC62-B59F-71BE9A86EE5E}"/>
                </a:ext>
              </a:extLst>
            </p:cNvPr>
            <p:cNvSpPr/>
            <p:nvPr/>
          </p:nvSpPr>
          <p:spPr>
            <a:xfrm>
              <a:off x="11257765" y="559692"/>
              <a:ext cx="271216" cy="266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FF557679-C828-C7FB-68E5-859E38B5D3A5}"/>
                </a:ext>
              </a:extLst>
            </p:cNvPr>
            <p:cNvSpPr/>
            <p:nvPr/>
          </p:nvSpPr>
          <p:spPr>
            <a:xfrm flipV="1">
              <a:off x="11257765" y="957572"/>
              <a:ext cx="271216" cy="266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8B9E98-9EDE-DE6A-3725-AECC214F4D87}"/>
                </a:ext>
              </a:extLst>
            </p:cNvPr>
            <p:cNvSpPr/>
            <p:nvPr/>
          </p:nvSpPr>
          <p:spPr>
            <a:xfrm>
              <a:off x="11258550" y="826294"/>
              <a:ext cx="271463" cy="1333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520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598D97-EB13-0A9C-435A-5816E6344DFD}"/>
              </a:ext>
            </a:extLst>
          </p:cNvPr>
          <p:cNvSpPr/>
          <p:nvPr/>
        </p:nvSpPr>
        <p:spPr>
          <a:xfrm>
            <a:off x="1581121" y="1054360"/>
            <a:ext cx="2029458" cy="1541583"/>
          </a:xfrm>
          <a:custGeom>
            <a:avLst/>
            <a:gdLst/>
            <a:ahLst/>
            <a:cxnLst/>
            <a:rect l="l" t="t" r="r" b="b"/>
            <a:pathLst>
              <a:path w="1778264" h="1350775">
                <a:moveTo>
                  <a:pt x="1439340" y="0"/>
                </a:moveTo>
                <a:lnTo>
                  <a:pt x="1778264" y="0"/>
                </a:lnTo>
                <a:lnTo>
                  <a:pt x="1407604" y="604782"/>
                </a:lnTo>
                <a:cubicBezTo>
                  <a:pt x="1472825" y="608335"/>
                  <a:pt x="1538032" y="645702"/>
                  <a:pt x="1603226" y="716882"/>
                </a:cubicBezTo>
                <a:cubicBezTo>
                  <a:pt x="1668419" y="788062"/>
                  <a:pt x="1701016" y="873756"/>
                  <a:pt x="1701016" y="973966"/>
                </a:cubicBezTo>
                <a:cubicBezTo>
                  <a:pt x="1701016" y="1089810"/>
                  <a:pt x="1662200" y="1181573"/>
                  <a:pt x="1584570" y="1249254"/>
                </a:cubicBezTo>
                <a:cubicBezTo>
                  <a:pt x="1506939" y="1316935"/>
                  <a:pt x="1416707" y="1350775"/>
                  <a:pt x="1313873" y="1350775"/>
                </a:cubicBezTo>
                <a:cubicBezTo>
                  <a:pt x="1203714" y="1350775"/>
                  <a:pt x="1109942" y="1317058"/>
                  <a:pt x="1032558" y="1249623"/>
                </a:cubicBezTo>
                <a:cubicBezTo>
                  <a:pt x="955173" y="1182188"/>
                  <a:pt x="916480" y="1086858"/>
                  <a:pt x="916480" y="963633"/>
                </a:cubicBezTo>
                <a:cubicBezTo>
                  <a:pt x="916480" y="856644"/>
                  <a:pt x="954981" y="738668"/>
                  <a:pt x="1031983" y="609702"/>
                </a:cubicBezTo>
                <a:cubicBezTo>
                  <a:pt x="1108986" y="480737"/>
                  <a:pt x="1227960" y="301557"/>
                  <a:pt x="1388907" y="72164"/>
                </a:cubicBezTo>
                <a:close/>
                <a:moveTo>
                  <a:pt x="522860" y="0"/>
                </a:moveTo>
                <a:lnTo>
                  <a:pt x="861866" y="0"/>
                </a:lnTo>
                <a:lnTo>
                  <a:pt x="491124" y="604782"/>
                </a:lnTo>
                <a:cubicBezTo>
                  <a:pt x="556345" y="608335"/>
                  <a:pt x="621566" y="645688"/>
                  <a:pt x="686786" y="716841"/>
                </a:cubicBezTo>
                <a:cubicBezTo>
                  <a:pt x="752007" y="787993"/>
                  <a:pt x="784618" y="873701"/>
                  <a:pt x="784618" y="973966"/>
                </a:cubicBezTo>
                <a:cubicBezTo>
                  <a:pt x="784618" y="1089810"/>
                  <a:pt x="745788" y="1181573"/>
                  <a:pt x="668130" y="1249254"/>
                </a:cubicBezTo>
                <a:cubicBezTo>
                  <a:pt x="590472" y="1316935"/>
                  <a:pt x="500254" y="1350775"/>
                  <a:pt x="397475" y="1350775"/>
                </a:cubicBezTo>
                <a:cubicBezTo>
                  <a:pt x="287261" y="1350775"/>
                  <a:pt x="193462" y="1317058"/>
                  <a:pt x="116077" y="1249623"/>
                </a:cubicBezTo>
                <a:cubicBezTo>
                  <a:pt x="38693" y="1182188"/>
                  <a:pt x="0" y="1086858"/>
                  <a:pt x="0" y="963633"/>
                </a:cubicBezTo>
                <a:cubicBezTo>
                  <a:pt x="0" y="856644"/>
                  <a:pt x="38501" y="738668"/>
                  <a:pt x="115503" y="609702"/>
                </a:cubicBezTo>
                <a:cubicBezTo>
                  <a:pt x="192505" y="480737"/>
                  <a:pt x="311480" y="301557"/>
                  <a:pt x="472427" y="72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0" dist="762000" dir="30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F25AC0-30C8-70E2-8BCA-2A901B52D28B}"/>
              </a:ext>
            </a:extLst>
          </p:cNvPr>
          <p:cNvGrpSpPr/>
          <p:nvPr/>
        </p:nvGrpSpPr>
        <p:grpSpPr>
          <a:xfrm>
            <a:off x="3041018" y="2056881"/>
            <a:ext cx="6109964" cy="2744238"/>
            <a:chOff x="3041018" y="2056881"/>
            <a:chExt cx="6109964" cy="274423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7743EBE-CB26-0FE9-6B29-9138594398AF}"/>
                </a:ext>
              </a:extLst>
            </p:cNvPr>
            <p:cNvSpPr/>
            <p:nvPr/>
          </p:nvSpPr>
          <p:spPr>
            <a:xfrm>
              <a:off x="3041018" y="2056881"/>
              <a:ext cx="6109964" cy="2744238"/>
            </a:xfrm>
            <a:prstGeom prst="roundRect">
              <a:avLst>
                <a:gd name="adj" fmla="val 9700"/>
              </a:avLst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2600000" scaled="0"/>
              <a:tileRect/>
            </a:gradFill>
            <a:ln>
              <a:noFill/>
            </a:ln>
            <a:effectLst>
              <a:outerShdw blurRad="317500" dist="127000" dir="3000000" algn="t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3D558F-3C06-6FC8-7B7F-ECD62B2AA44C}"/>
                </a:ext>
              </a:extLst>
            </p:cNvPr>
            <p:cNvSpPr txBox="1"/>
            <p:nvPr/>
          </p:nvSpPr>
          <p:spPr>
            <a:xfrm>
              <a:off x="3525800" y="2551837"/>
              <a:ext cx="514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spc="-150" dirty="0">
                  <a:solidFill>
                    <a:srgbClr val="32394E"/>
                  </a:solidFill>
                  <a:latin typeface="Arial" panose="020B0604020202020204" pitchFamily="34" charset="0"/>
                  <a:ea typeface="Zen Antique" pitchFamily="2" charset="-128"/>
                  <a:cs typeface="Heebo" pitchFamily="2" charset="-79"/>
                </a:rPr>
                <a:t>Azure Deployment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61C599-E713-E8B7-1F18-5115B4F52E8C}"/>
              </a:ext>
            </a:extLst>
          </p:cNvPr>
          <p:cNvSpPr/>
          <p:nvPr/>
        </p:nvSpPr>
        <p:spPr>
          <a:xfrm rot="10800000">
            <a:off x="8335750" y="4193639"/>
            <a:ext cx="2488035" cy="1889919"/>
          </a:xfrm>
          <a:custGeom>
            <a:avLst/>
            <a:gdLst/>
            <a:ahLst/>
            <a:cxnLst/>
            <a:rect l="l" t="t" r="r" b="b"/>
            <a:pathLst>
              <a:path w="1778264" h="1350775">
                <a:moveTo>
                  <a:pt x="1439340" y="0"/>
                </a:moveTo>
                <a:lnTo>
                  <a:pt x="1778264" y="0"/>
                </a:lnTo>
                <a:lnTo>
                  <a:pt x="1407604" y="604782"/>
                </a:lnTo>
                <a:cubicBezTo>
                  <a:pt x="1472825" y="608335"/>
                  <a:pt x="1538032" y="645702"/>
                  <a:pt x="1603226" y="716882"/>
                </a:cubicBezTo>
                <a:cubicBezTo>
                  <a:pt x="1668419" y="788062"/>
                  <a:pt x="1701016" y="873756"/>
                  <a:pt x="1701016" y="973966"/>
                </a:cubicBezTo>
                <a:cubicBezTo>
                  <a:pt x="1701016" y="1089810"/>
                  <a:pt x="1662200" y="1181573"/>
                  <a:pt x="1584570" y="1249254"/>
                </a:cubicBezTo>
                <a:cubicBezTo>
                  <a:pt x="1506939" y="1316935"/>
                  <a:pt x="1416707" y="1350775"/>
                  <a:pt x="1313873" y="1350775"/>
                </a:cubicBezTo>
                <a:cubicBezTo>
                  <a:pt x="1203714" y="1350775"/>
                  <a:pt x="1109942" y="1317058"/>
                  <a:pt x="1032558" y="1249623"/>
                </a:cubicBezTo>
                <a:cubicBezTo>
                  <a:pt x="955173" y="1182188"/>
                  <a:pt x="916480" y="1086858"/>
                  <a:pt x="916480" y="963633"/>
                </a:cubicBezTo>
                <a:cubicBezTo>
                  <a:pt x="916480" y="856644"/>
                  <a:pt x="954981" y="738668"/>
                  <a:pt x="1031983" y="609702"/>
                </a:cubicBezTo>
                <a:cubicBezTo>
                  <a:pt x="1108986" y="480737"/>
                  <a:pt x="1227960" y="301557"/>
                  <a:pt x="1388907" y="72164"/>
                </a:cubicBezTo>
                <a:close/>
                <a:moveTo>
                  <a:pt x="522860" y="0"/>
                </a:moveTo>
                <a:lnTo>
                  <a:pt x="861866" y="0"/>
                </a:lnTo>
                <a:lnTo>
                  <a:pt x="491124" y="604782"/>
                </a:lnTo>
                <a:cubicBezTo>
                  <a:pt x="556345" y="608335"/>
                  <a:pt x="621566" y="645688"/>
                  <a:pt x="686786" y="716841"/>
                </a:cubicBezTo>
                <a:cubicBezTo>
                  <a:pt x="752007" y="787993"/>
                  <a:pt x="784618" y="873701"/>
                  <a:pt x="784618" y="973966"/>
                </a:cubicBezTo>
                <a:cubicBezTo>
                  <a:pt x="784618" y="1089810"/>
                  <a:pt x="745788" y="1181573"/>
                  <a:pt x="668130" y="1249254"/>
                </a:cubicBezTo>
                <a:cubicBezTo>
                  <a:pt x="590472" y="1316935"/>
                  <a:pt x="500254" y="1350775"/>
                  <a:pt x="397475" y="1350775"/>
                </a:cubicBezTo>
                <a:cubicBezTo>
                  <a:pt x="287261" y="1350775"/>
                  <a:pt x="193462" y="1317058"/>
                  <a:pt x="116077" y="1249623"/>
                </a:cubicBezTo>
                <a:cubicBezTo>
                  <a:pt x="38693" y="1182188"/>
                  <a:pt x="0" y="1086858"/>
                  <a:pt x="0" y="963633"/>
                </a:cubicBezTo>
                <a:cubicBezTo>
                  <a:pt x="0" y="856644"/>
                  <a:pt x="38501" y="738668"/>
                  <a:pt x="115503" y="609702"/>
                </a:cubicBezTo>
                <a:cubicBezTo>
                  <a:pt x="192505" y="480737"/>
                  <a:pt x="311480" y="301557"/>
                  <a:pt x="472427" y="72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0" dist="762000" dir="30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A3CE90-80D4-A3E9-0695-BC5CF0CD45F4}"/>
              </a:ext>
            </a:extLst>
          </p:cNvPr>
          <p:cNvGrpSpPr/>
          <p:nvPr/>
        </p:nvGrpSpPr>
        <p:grpSpPr>
          <a:xfrm rot="2700000">
            <a:off x="5831760" y="1792815"/>
            <a:ext cx="528481" cy="534484"/>
            <a:chOff x="3302309" y="5316611"/>
            <a:chExt cx="624608" cy="631703"/>
          </a:xfrm>
        </p:grpSpPr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62FF9B0F-58EA-5443-7F31-DBA563170472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14" name="Chord 13">
              <a:extLst>
                <a:ext uri="{FF2B5EF4-FFF2-40B4-BE49-F238E27FC236}">
                  <a16:creationId xmlns:a16="http://schemas.microsoft.com/office/drawing/2014/main" id="{1ABBBD36-DC26-8C27-22B5-A72348690F23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0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A966A39-F07B-4A50-A6D5-4F00C03595F7}"/>
              </a:ext>
            </a:extLst>
          </p:cNvPr>
          <p:cNvSpPr/>
          <p:nvPr/>
        </p:nvSpPr>
        <p:spPr>
          <a:xfrm>
            <a:off x="859904" y="-10519"/>
            <a:ext cx="8052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200" dirty="0">
                <a:solidFill>
                  <a:srgbClr val="32394E"/>
                </a:solidFill>
                <a:latin typeface="Arial" panose="020B0604020202020204" pitchFamily="34" charset="0"/>
              </a:rPr>
              <a:t>Azure pipeline and Deployment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C2BF20-AF64-463A-3169-027C4E42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97" y="711855"/>
            <a:ext cx="10036293" cy="624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30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263C962-1D89-2DA7-D887-76EE2F022F68}"/>
              </a:ext>
            </a:extLst>
          </p:cNvPr>
          <p:cNvGrpSpPr/>
          <p:nvPr/>
        </p:nvGrpSpPr>
        <p:grpSpPr>
          <a:xfrm>
            <a:off x="512934" y="1769635"/>
            <a:ext cx="2705100" cy="1533723"/>
            <a:chOff x="429050" y="1776286"/>
            <a:chExt cx="2705100" cy="15337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CAB8639-CFB9-4901-AAA2-2B97C2AF6217}"/>
                </a:ext>
              </a:extLst>
            </p:cNvPr>
            <p:cNvSpPr/>
            <p:nvPr/>
          </p:nvSpPr>
          <p:spPr>
            <a:xfrm>
              <a:off x="429050" y="1776286"/>
              <a:ext cx="2705100" cy="1324971"/>
            </a:xfrm>
            <a:prstGeom prst="roundRect">
              <a:avLst>
                <a:gd name="adj" fmla="val 7997"/>
              </a:avLst>
            </a:prstGeom>
            <a:solidFill>
              <a:schemeClr val="bg1">
                <a:alpha val="40000"/>
              </a:schemeClr>
            </a:solidFill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D3B7C1-D1A6-46B6-B9D3-5914C977BC8E}"/>
                </a:ext>
              </a:extLst>
            </p:cNvPr>
            <p:cNvSpPr txBox="1"/>
            <p:nvPr/>
          </p:nvSpPr>
          <p:spPr>
            <a:xfrm>
              <a:off x="457625" y="2030790"/>
              <a:ext cx="2590800" cy="174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Gurjinderpal</a:t>
              </a: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 Singh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chivo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40F8001-199F-4A0E-92FA-98F802A1D7F2}"/>
                </a:ext>
              </a:extLst>
            </p:cNvPr>
            <p:cNvGrpSpPr/>
            <p:nvPr/>
          </p:nvGrpSpPr>
          <p:grpSpPr>
            <a:xfrm>
              <a:off x="429050" y="3035167"/>
              <a:ext cx="2705100" cy="274842"/>
              <a:chOff x="1587582" y="5360014"/>
              <a:chExt cx="2705100" cy="582012"/>
            </a:xfrm>
          </p:grpSpPr>
          <p:sp>
            <p:nvSpPr>
              <p:cNvPr id="29" name="Rectangle: Top Corners Rounded 28">
                <a:extLst>
                  <a:ext uri="{FF2B5EF4-FFF2-40B4-BE49-F238E27FC236}">
                    <a16:creationId xmlns:a16="http://schemas.microsoft.com/office/drawing/2014/main" id="{8047524F-7852-4301-88BB-61C43A11D1D8}"/>
                  </a:ext>
                </a:extLst>
              </p:cNvPr>
              <p:cNvSpPr/>
              <p:nvPr/>
            </p:nvSpPr>
            <p:spPr>
              <a:xfrm>
                <a:off x="1587582" y="5360014"/>
                <a:ext cx="2705100" cy="461665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49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ln>
                <a:noFill/>
              </a:ln>
              <a:effectLst>
                <a:outerShdw blurRad="317500" dist="127000" dir="3000000" algn="t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255E4A-1154-46C1-8134-A979539963A9}"/>
                  </a:ext>
                </a:extLst>
              </p:cNvPr>
              <p:cNvSpPr txBox="1"/>
              <p:nvPr/>
            </p:nvSpPr>
            <p:spPr>
              <a:xfrm>
                <a:off x="1644732" y="5448516"/>
                <a:ext cx="2590800" cy="49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 Light" pitchFamily="2" charset="0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5D4EA4-1F49-41D8-8EE2-28659524EA96}"/>
              </a:ext>
            </a:extLst>
          </p:cNvPr>
          <p:cNvSpPr txBox="1"/>
          <p:nvPr/>
        </p:nvSpPr>
        <p:spPr>
          <a:xfrm>
            <a:off x="4637908" y="340701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our team</a:t>
            </a:r>
            <a:endParaRPr kumimoji="0" lang="en-ID" sz="5400" b="0" i="0" u="none" strike="noStrike" kern="1200" cap="none" spc="0" normalizeH="0" baseline="0" noProof="0" dirty="0">
              <a:ln>
                <a:noFill/>
              </a:ln>
              <a:solidFill>
                <a:srgbClr val="3239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A099EF-20DA-AB28-AE74-3662DF5E07F2}"/>
              </a:ext>
            </a:extLst>
          </p:cNvPr>
          <p:cNvGrpSpPr/>
          <p:nvPr/>
        </p:nvGrpSpPr>
        <p:grpSpPr>
          <a:xfrm>
            <a:off x="1779759" y="4424530"/>
            <a:ext cx="2705100" cy="1533723"/>
            <a:chOff x="429050" y="1776286"/>
            <a:chExt cx="2705100" cy="1533723"/>
          </a:xfrm>
        </p:grpSpPr>
        <p:sp>
          <p:nvSpPr>
            <p:cNvPr id="52" name="Rectangle: Rounded Corners 24">
              <a:extLst>
                <a:ext uri="{FF2B5EF4-FFF2-40B4-BE49-F238E27FC236}">
                  <a16:creationId xmlns:a16="http://schemas.microsoft.com/office/drawing/2014/main" id="{C31A61EA-198F-A6ED-403F-58028870199F}"/>
                </a:ext>
              </a:extLst>
            </p:cNvPr>
            <p:cNvSpPr/>
            <p:nvPr/>
          </p:nvSpPr>
          <p:spPr>
            <a:xfrm>
              <a:off x="429050" y="1776286"/>
              <a:ext cx="2705100" cy="1324971"/>
            </a:xfrm>
            <a:prstGeom prst="roundRect">
              <a:avLst>
                <a:gd name="adj" fmla="val 7997"/>
              </a:avLst>
            </a:prstGeom>
            <a:solidFill>
              <a:schemeClr val="bg1">
                <a:alpha val="40000"/>
              </a:schemeClr>
            </a:solidFill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179D6D6-EB17-CB82-9200-24805E368CA0}"/>
                </a:ext>
              </a:extLst>
            </p:cNvPr>
            <p:cNvSpPr txBox="1"/>
            <p:nvPr/>
          </p:nvSpPr>
          <p:spPr>
            <a:xfrm>
              <a:off x="457625" y="203079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Bhanuchander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reddy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chivo" pitchFamily="2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4C0843-6182-7882-EC9B-9A08FFC2E5B5}"/>
                </a:ext>
              </a:extLst>
            </p:cNvPr>
            <p:cNvGrpSpPr/>
            <p:nvPr/>
          </p:nvGrpSpPr>
          <p:grpSpPr>
            <a:xfrm>
              <a:off x="429050" y="3035167"/>
              <a:ext cx="2705100" cy="274842"/>
              <a:chOff x="1587582" y="5360014"/>
              <a:chExt cx="2705100" cy="582012"/>
            </a:xfrm>
          </p:grpSpPr>
          <p:sp>
            <p:nvSpPr>
              <p:cNvPr id="55" name="Rectangle: Top Corners Rounded 28">
                <a:extLst>
                  <a:ext uri="{FF2B5EF4-FFF2-40B4-BE49-F238E27FC236}">
                    <a16:creationId xmlns:a16="http://schemas.microsoft.com/office/drawing/2014/main" id="{39813274-0113-CDAC-7F1F-768E632D98A1}"/>
                  </a:ext>
                </a:extLst>
              </p:cNvPr>
              <p:cNvSpPr/>
              <p:nvPr/>
            </p:nvSpPr>
            <p:spPr>
              <a:xfrm>
                <a:off x="1587582" y="5360014"/>
                <a:ext cx="2705100" cy="461665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49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ln>
                <a:noFill/>
              </a:ln>
              <a:effectLst>
                <a:outerShdw blurRad="317500" dist="127000" dir="3000000" algn="t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8948DE-2574-AF85-741F-A742515F8085}"/>
                  </a:ext>
                </a:extLst>
              </p:cNvPr>
              <p:cNvSpPr txBox="1"/>
              <p:nvPr/>
            </p:nvSpPr>
            <p:spPr>
              <a:xfrm>
                <a:off x="1644732" y="5448516"/>
                <a:ext cx="2590800" cy="49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 Light" pitchFamily="2" charset="0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4E34B86-E009-6727-463A-A1C19FB66474}"/>
              </a:ext>
            </a:extLst>
          </p:cNvPr>
          <p:cNvGrpSpPr/>
          <p:nvPr/>
        </p:nvGrpSpPr>
        <p:grpSpPr>
          <a:xfrm>
            <a:off x="4729162" y="1826467"/>
            <a:ext cx="2705100" cy="1533720"/>
            <a:chOff x="4028941" y="1777108"/>
            <a:chExt cx="2705100" cy="1533720"/>
          </a:xfrm>
        </p:grpSpPr>
        <p:sp>
          <p:nvSpPr>
            <p:cNvPr id="58" name="Rectangle: Rounded Corners 24">
              <a:extLst>
                <a:ext uri="{FF2B5EF4-FFF2-40B4-BE49-F238E27FC236}">
                  <a16:creationId xmlns:a16="http://schemas.microsoft.com/office/drawing/2014/main" id="{AC03FC6C-9FE4-6B63-6C55-9A0E8566FCEE}"/>
                </a:ext>
              </a:extLst>
            </p:cNvPr>
            <p:cNvSpPr/>
            <p:nvPr/>
          </p:nvSpPr>
          <p:spPr>
            <a:xfrm>
              <a:off x="4028941" y="1777108"/>
              <a:ext cx="2705100" cy="1324971"/>
            </a:xfrm>
            <a:prstGeom prst="roundRect">
              <a:avLst>
                <a:gd name="adj" fmla="val 7997"/>
              </a:avLst>
            </a:prstGeom>
            <a:solidFill>
              <a:schemeClr val="bg1">
                <a:alpha val="40000"/>
              </a:schemeClr>
            </a:solidFill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6D2168-D660-6391-7422-EE3F8D3EBD9A}"/>
                </a:ext>
              </a:extLst>
            </p:cNvPr>
            <p:cNvSpPr txBox="1"/>
            <p:nvPr/>
          </p:nvSpPr>
          <p:spPr>
            <a:xfrm>
              <a:off x="4057516" y="2031612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Jaya Rudra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8643A58-4753-5D2A-90D6-64BF466BE863}"/>
                </a:ext>
              </a:extLst>
            </p:cNvPr>
            <p:cNvGrpSpPr/>
            <p:nvPr/>
          </p:nvGrpSpPr>
          <p:grpSpPr>
            <a:xfrm>
              <a:off x="4028941" y="3035988"/>
              <a:ext cx="2705100" cy="274840"/>
              <a:chOff x="1587582" y="5360014"/>
              <a:chExt cx="2705100" cy="582008"/>
            </a:xfrm>
          </p:grpSpPr>
          <p:sp>
            <p:nvSpPr>
              <p:cNvPr id="61" name="Rectangle: Top Corners Rounded 28">
                <a:extLst>
                  <a:ext uri="{FF2B5EF4-FFF2-40B4-BE49-F238E27FC236}">
                    <a16:creationId xmlns:a16="http://schemas.microsoft.com/office/drawing/2014/main" id="{38916389-6C1C-2C62-3F18-39840C6D033C}"/>
                  </a:ext>
                </a:extLst>
              </p:cNvPr>
              <p:cNvSpPr/>
              <p:nvPr/>
            </p:nvSpPr>
            <p:spPr>
              <a:xfrm>
                <a:off x="1587582" y="5360014"/>
                <a:ext cx="2705100" cy="461665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49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ln>
                <a:noFill/>
              </a:ln>
              <a:effectLst>
                <a:outerShdw blurRad="317500" dist="127000" dir="3000000" algn="t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9546A01-C291-3C69-7398-2C8982BB546D}"/>
                  </a:ext>
                </a:extLst>
              </p:cNvPr>
              <p:cNvSpPr txBox="1"/>
              <p:nvPr/>
            </p:nvSpPr>
            <p:spPr>
              <a:xfrm>
                <a:off x="1644732" y="5448516"/>
                <a:ext cx="2590800" cy="49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 Light" pitchFamily="2" charset="0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540A435-D1B7-11E4-7D0F-FE1E23E850DC}"/>
              </a:ext>
            </a:extLst>
          </p:cNvPr>
          <p:cNvGrpSpPr/>
          <p:nvPr/>
        </p:nvGrpSpPr>
        <p:grpSpPr>
          <a:xfrm>
            <a:off x="9029275" y="1826467"/>
            <a:ext cx="2705100" cy="1533723"/>
            <a:chOff x="429050" y="1776286"/>
            <a:chExt cx="2705100" cy="1533723"/>
          </a:xfrm>
        </p:grpSpPr>
        <p:sp>
          <p:nvSpPr>
            <p:cNvPr id="64" name="Rectangle: Rounded Corners 24">
              <a:extLst>
                <a:ext uri="{FF2B5EF4-FFF2-40B4-BE49-F238E27FC236}">
                  <a16:creationId xmlns:a16="http://schemas.microsoft.com/office/drawing/2014/main" id="{011A6EE1-8E82-C26D-EC36-9C4A7F6E2FB0}"/>
                </a:ext>
              </a:extLst>
            </p:cNvPr>
            <p:cNvSpPr/>
            <p:nvPr/>
          </p:nvSpPr>
          <p:spPr>
            <a:xfrm>
              <a:off x="429050" y="1776286"/>
              <a:ext cx="2705100" cy="1324971"/>
            </a:xfrm>
            <a:prstGeom prst="roundRect">
              <a:avLst>
                <a:gd name="adj" fmla="val 7997"/>
              </a:avLst>
            </a:prstGeom>
            <a:solidFill>
              <a:schemeClr val="bg1">
                <a:alpha val="40000"/>
              </a:schemeClr>
            </a:solidFill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07ED6D8-AD74-7BB2-21FA-79E9C54135D6}"/>
                </a:ext>
              </a:extLst>
            </p:cNvPr>
            <p:cNvSpPr txBox="1"/>
            <p:nvPr/>
          </p:nvSpPr>
          <p:spPr>
            <a:xfrm>
              <a:off x="457625" y="203079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Raju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Produttori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chivo" pitchFamily="2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EA8436C-A0DF-470B-262E-C1E025058C6E}"/>
                </a:ext>
              </a:extLst>
            </p:cNvPr>
            <p:cNvGrpSpPr/>
            <p:nvPr/>
          </p:nvGrpSpPr>
          <p:grpSpPr>
            <a:xfrm>
              <a:off x="429050" y="3035167"/>
              <a:ext cx="2705100" cy="274842"/>
              <a:chOff x="1587582" y="5360014"/>
              <a:chExt cx="2705100" cy="582012"/>
            </a:xfrm>
          </p:grpSpPr>
          <p:sp>
            <p:nvSpPr>
              <p:cNvPr id="67" name="Rectangle: Top Corners Rounded 28">
                <a:extLst>
                  <a:ext uri="{FF2B5EF4-FFF2-40B4-BE49-F238E27FC236}">
                    <a16:creationId xmlns:a16="http://schemas.microsoft.com/office/drawing/2014/main" id="{22B43823-A4EB-7397-B145-FBD411E31F6A}"/>
                  </a:ext>
                </a:extLst>
              </p:cNvPr>
              <p:cNvSpPr/>
              <p:nvPr/>
            </p:nvSpPr>
            <p:spPr>
              <a:xfrm>
                <a:off x="1587582" y="5360014"/>
                <a:ext cx="2705100" cy="461665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49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ln>
                <a:noFill/>
              </a:ln>
              <a:effectLst>
                <a:outerShdw blurRad="317500" dist="127000" dir="3000000" algn="t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BD396FA-1CA8-AFAA-4447-8D31EFD22553}"/>
                  </a:ext>
                </a:extLst>
              </p:cNvPr>
              <p:cNvSpPr txBox="1"/>
              <p:nvPr/>
            </p:nvSpPr>
            <p:spPr>
              <a:xfrm>
                <a:off x="1644732" y="5448516"/>
                <a:ext cx="2590800" cy="49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 Light" pitchFamily="2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C33FAE3-E8D4-AD86-8EFC-49F40DECBC22}"/>
              </a:ext>
            </a:extLst>
          </p:cNvPr>
          <p:cNvGrpSpPr/>
          <p:nvPr/>
        </p:nvGrpSpPr>
        <p:grpSpPr>
          <a:xfrm>
            <a:off x="6784293" y="4378212"/>
            <a:ext cx="2705100" cy="1533720"/>
            <a:chOff x="429050" y="1776286"/>
            <a:chExt cx="2705100" cy="1533720"/>
          </a:xfrm>
        </p:grpSpPr>
        <p:sp>
          <p:nvSpPr>
            <p:cNvPr id="70" name="Rectangle: Rounded Corners 24">
              <a:extLst>
                <a:ext uri="{FF2B5EF4-FFF2-40B4-BE49-F238E27FC236}">
                  <a16:creationId xmlns:a16="http://schemas.microsoft.com/office/drawing/2014/main" id="{23C69955-E012-AF86-AD84-182999E23D71}"/>
                </a:ext>
              </a:extLst>
            </p:cNvPr>
            <p:cNvSpPr/>
            <p:nvPr/>
          </p:nvSpPr>
          <p:spPr>
            <a:xfrm>
              <a:off x="429050" y="1776286"/>
              <a:ext cx="2705100" cy="1324971"/>
            </a:xfrm>
            <a:prstGeom prst="roundRect">
              <a:avLst>
                <a:gd name="adj" fmla="val 7997"/>
              </a:avLst>
            </a:prstGeom>
            <a:solidFill>
              <a:schemeClr val="bg1">
                <a:alpha val="40000"/>
              </a:schemeClr>
            </a:solidFill>
            <a:effectLst>
              <a:outerShdw blurRad="812800" dist="698500" dir="8100000" sx="96000" sy="96000" algn="tr" rotWithShape="0">
                <a:prstClr val="black">
                  <a:alpha val="5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10CE6E-8529-7E5F-0202-38F7EFDC7641}"/>
                </a:ext>
              </a:extLst>
            </p:cNvPr>
            <p:cNvSpPr txBox="1"/>
            <p:nvPr/>
          </p:nvSpPr>
          <p:spPr>
            <a:xfrm>
              <a:off x="457625" y="203079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Jasleen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Kour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" pitchFamily="2" charset="0"/>
                </a:rPr>
                <a:t>Chibber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chivo" pitchFamily="2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6022BCE-A85D-1448-3B41-61AE2CB27070}"/>
                </a:ext>
              </a:extLst>
            </p:cNvPr>
            <p:cNvGrpSpPr/>
            <p:nvPr/>
          </p:nvGrpSpPr>
          <p:grpSpPr>
            <a:xfrm>
              <a:off x="429050" y="3035166"/>
              <a:ext cx="2705100" cy="274840"/>
              <a:chOff x="1587582" y="5360014"/>
              <a:chExt cx="2705100" cy="582008"/>
            </a:xfrm>
          </p:grpSpPr>
          <p:sp>
            <p:nvSpPr>
              <p:cNvPr id="73" name="Rectangle: Top Corners Rounded 28">
                <a:extLst>
                  <a:ext uri="{FF2B5EF4-FFF2-40B4-BE49-F238E27FC236}">
                    <a16:creationId xmlns:a16="http://schemas.microsoft.com/office/drawing/2014/main" id="{3F0DCDF3-B9EE-5C3A-D5F4-70F4531701EE}"/>
                  </a:ext>
                </a:extLst>
              </p:cNvPr>
              <p:cNvSpPr/>
              <p:nvPr/>
            </p:nvSpPr>
            <p:spPr>
              <a:xfrm>
                <a:off x="1587582" y="5360014"/>
                <a:ext cx="2705100" cy="461665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49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ln>
                <a:noFill/>
              </a:ln>
              <a:effectLst>
                <a:outerShdw blurRad="317500" dist="127000" dir="3000000" algn="t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A70A3F-DB50-0E57-B944-9EEC18208957}"/>
                  </a:ext>
                </a:extLst>
              </p:cNvPr>
              <p:cNvSpPr txBox="1"/>
              <p:nvPr/>
            </p:nvSpPr>
            <p:spPr>
              <a:xfrm>
                <a:off x="1644732" y="5448516"/>
                <a:ext cx="2590800" cy="49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chivo Light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27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2F292FD-3934-00B5-F453-B5FFB24993C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2FF60E-E522-5154-3372-0F8BCCF56D3C}"/>
                </a:ext>
              </a:extLst>
            </p:cNvPr>
            <p:cNvCxnSpPr>
              <a:cxnSpLocks/>
            </p:cNvCxnSpPr>
            <p:nvPr/>
          </p:nvCxnSpPr>
          <p:spPr>
            <a:xfrm>
              <a:off x="1003300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72CEEF0-CEB5-C1C3-FE75-BEE14665E2B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7700"/>
              <a:ext cx="12192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51DD26-2B71-3D33-BE86-AE664DC6E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115" y="0"/>
              <a:ext cx="3086100" cy="68580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6682172-C1D5-8832-0C00-B8150C887049}"/>
              </a:ext>
            </a:extLst>
          </p:cNvPr>
          <p:cNvSpPr/>
          <p:nvPr/>
        </p:nvSpPr>
        <p:spPr>
          <a:xfrm rot="18900000">
            <a:off x="4183394" y="1138728"/>
            <a:ext cx="3825213" cy="45805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68881A-5441-2C09-973C-C48E42CC659E}"/>
              </a:ext>
            </a:extLst>
          </p:cNvPr>
          <p:cNvSpPr txBox="1"/>
          <p:nvPr/>
        </p:nvSpPr>
        <p:spPr>
          <a:xfrm>
            <a:off x="3537963" y="1642973"/>
            <a:ext cx="5298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-300" dirty="0">
                <a:solidFill>
                  <a:srgbClr val="32394E"/>
                </a:solidFill>
                <a:latin typeface="Arial" panose="020B0604020202020204" pitchFamily="34" charset="0"/>
              </a:rPr>
              <a:t>Thank You</a:t>
            </a:r>
            <a:endParaRPr lang="en-ID" sz="7200" spc="-300" dirty="0">
              <a:solidFill>
                <a:srgbClr val="32394E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FE8B5-8C5D-6BE1-58EC-FDA38C5B99AF}"/>
              </a:ext>
            </a:extLst>
          </p:cNvPr>
          <p:cNvSpPr txBox="1"/>
          <p:nvPr/>
        </p:nvSpPr>
        <p:spPr>
          <a:xfrm>
            <a:off x="2594988" y="2619286"/>
            <a:ext cx="5298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-300" dirty="0">
                <a:solidFill>
                  <a:srgbClr val="32394E"/>
                </a:solidFill>
                <a:latin typeface="Arial" panose="020B0604020202020204" pitchFamily="34" charset="0"/>
              </a:rPr>
              <a:t>For Your</a:t>
            </a:r>
            <a:endParaRPr lang="en-ID" sz="7200" spc="-300" dirty="0">
              <a:solidFill>
                <a:srgbClr val="32394E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727ED-A3F3-60AB-6ECE-B08E99B79495}"/>
              </a:ext>
            </a:extLst>
          </p:cNvPr>
          <p:cNvSpPr txBox="1"/>
          <p:nvPr/>
        </p:nvSpPr>
        <p:spPr>
          <a:xfrm>
            <a:off x="4004688" y="3595598"/>
            <a:ext cx="588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-300" dirty="0">
                <a:solidFill>
                  <a:schemeClr val="accent1"/>
                </a:solidFill>
                <a:latin typeface="Arial" panose="020B0604020202020204" pitchFamily="34" charset="0"/>
              </a:rPr>
              <a:t>Attention</a:t>
            </a:r>
            <a:endParaRPr lang="en-ID" sz="7200" spc="-3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CEF4CE-E03E-EBE5-CEF0-08939FD4B660}"/>
              </a:ext>
            </a:extLst>
          </p:cNvPr>
          <p:cNvGrpSpPr/>
          <p:nvPr/>
        </p:nvGrpSpPr>
        <p:grpSpPr>
          <a:xfrm rot="12382828">
            <a:off x="11059522" y="463559"/>
            <a:ext cx="498677" cy="1217824"/>
            <a:chOff x="11257765" y="559692"/>
            <a:chExt cx="272248" cy="664859"/>
          </a:xfrm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8F221D5F-2A3F-6D35-1105-37529E2D3581}"/>
                </a:ext>
              </a:extLst>
            </p:cNvPr>
            <p:cNvSpPr/>
            <p:nvPr/>
          </p:nvSpPr>
          <p:spPr>
            <a:xfrm>
              <a:off x="11257765" y="559692"/>
              <a:ext cx="271216" cy="266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15A79AEF-F516-E404-909E-6EB4CDF90A6B}"/>
                </a:ext>
              </a:extLst>
            </p:cNvPr>
            <p:cNvSpPr/>
            <p:nvPr/>
          </p:nvSpPr>
          <p:spPr>
            <a:xfrm flipV="1">
              <a:off x="11257765" y="957572"/>
              <a:ext cx="271216" cy="266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DA6F37-9CB2-3D7C-7F5C-1F6516DD7607}"/>
                </a:ext>
              </a:extLst>
            </p:cNvPr>
            <p:cNvSpPr/>
            <p:nvPr/>
          </p:nvSpPr>
          <p:spPr>
            <a:xfrm>
              <a:off x="11258550" y="826294"/>
              <a:ext cx="271463" cy="1333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85F522-E39A-3619-EC48-08CFC6045D13}"/>
              </a:ext>
            </a:extLst>
          </p:cNvPr>
          <p:cNvGrpSpPr/>
          <p:nvPr/>
        </p:nvGrpSpPr>
        <p:grpSpPr>
          <a:xfrm rot="1403332">
            <a:off x="319489" y="5628777"/>
            <a:ext cx="411298" cy="809642"/>
            <a:chOff x="857250" y="5529113"/>
            <a:chExt cx="600075" cy="1181249"/>
          </a:xfrm>
        </p:grpSpPr>
        <p:sp>
          <p:nvSpPr>
            <p:cNvPr id="27" name="Rectangle: Top Corners Rounded 26">
              <a:extLst>
                <a:ext uri="{FF2B5EF4-FFF2-40B4-BE49-F238E27FC236}">
                  <a16:creationId xmlns:a16="http://schemas.microsoft.com/office/drawing/2014/main" id="{21080363-AE1E-C9C3-D183-86A38916CFE9}"/>
                </a:ext>
              </a:extLst>
            </p:cNvPr>
            <p:cNvSpPr/>
            <p:nvPr/>
          </p:nvSpPr>
          <p:spPr>
            <a:xfrm>
              <a:off x="857250" y="5529113"/>
              <a:ext cx="600075" cy="5906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EF94C67C-DA9C-3B54-DD9E-C5F539080DCD}"/>
                </a:ext>
              </a:extLst>
            </p:cNvPr>
            <p:cNvSpPr/>
            <p:nvPr/>
          </p:nvSpPr>
          <p:spPr>
            <a:xfrm flipV="1">
              <a:off x="857250" y="6119663"/>
              <a:ext cx="600075" cy="5906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rial" panose="020B0604020202020204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5E3778C6-3D3D-50E9-A58F-43E7AF0DE6C4}"/>
              </a:ext>
            </a:extLst>
          </p:cNvPr>
          <p:cNvSpPr/>
          <p:nvPr/>
        </p:nvSpPr>
        <p:spPr>
          <a:xfrm>
            <a:off x="11421383" y="829583"/>
            <a:ext cx="438150" cy="4381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342900" dir="6720000" algn="t" rotWithShape="0">
              <a:schemeClr val="accent3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97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ntr" presetSubtype="28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19" grpId="1"/>
      <p:bldP spid="20" grpId="0"/>
      <p:bldP spid="20" grpId="1"/>
      <p:bldP spid="21" grpId="0"/>
      <p:bldP spid="21" grpId="1"/>
      <p:bldP spid="29" grpId="0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FC6E304-72F8-868D-26B7-6E7BF8010A5D}"/>
              </a:ext>
            </a:extLst>
          </p:cNvPr>
          <p:cNvGrpSpPr/>
          <p:nvPr/>
        </p:nvGrpSpPr>
        <p:grpSpPr>
          <a:xfrm>
            <a:off x="3427943" y="306063"/>
            <a:ext cx="2748428" cy="2748428"/>
            <a:chOff x="7428443" y="829938"/>
            <a:chExt cx="2748428" cy="274842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BD5B1B1-A75C-4579-8C17-C6E6AA202CAE}"/>
                </a:ext>
              </a:extLst>
            </p:cNvPr>
            <p:cNvSpPr/>
            <p:nvPr/>
          </p:nvSpPr>
          <p:spPr>
            <a:xfrm>
              <a:off x="7428443" y="829938"/>
              <a:ext cx="2748428" cy="27484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17500" dist="127000" dir="30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19DB44-94A6-4433-825D-F103E04C1AAF}"/>
                </a:ext>
              </a:extLst>
            </p:cNvPr>
            <p:cNvSpPr txBox="1"/>
            <p:nvPr/>
          </p:nvSpPr>
          <p:spPr>
            <a:xfrm>
              <a:off x="7646900" y="2370699"/>
              <a:ext cx="2336004" cy="54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CA" sz="12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over </a:t>
              </a:r>
              <a:r>
                <a:rPr lang="en-CA" sz="12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37,000</a:t>
              </a:r>
              <a:r>
                <a:rPr lang="en-CA" sz="12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 people die in road crashes each year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FC5D8-218E-4948-8AEC-26FCBDBBDE18}"/>
                </a:ext>
              </a:extLst>
            </p:cNvPr>
            <p:cNvSpPr txBox="1"/>
            <p:nvPr/>
          </p:nvSpPr>
          <p:spPr>
            <a:xfrm>
              <a:off x="7667768" y="1354613"/>
              <a:ext cx="2336004" cy="126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</a:rPr>
                <a:t>Road Crashes in US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F94DE8D-6FFE-1E01-0F0A-975730DB2E19}"/>
              </a:ext>
            </a:extLst>
          </p:cNvPr>
          <p:cNvSpPr txBox="1"/>
          <p:nvPr/>
        </p:nvSpPr>
        <p:spPr>
          <a:xfrm>
            <a:off x="686319" y="3780354"/>
            <a:ext cx="5598371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20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M PLUS 1 Medium" pitchFamily="2" charset="-128"/>
                <a:cs typeface="Sora Medium" pitchFamily="2" charset="0"/>
              </a:rPr>
              <a:t>Background for Problem </a:t>
            </a:r>
            <a:endParaRPr kumimoji="0" lang="id-ID" sz="4800" b="0" i="0" u="none" strike="noStrike" kern="1200" cap="none" spc="-200" normalizeH="0" baseline="0" noProof="0" dirty="0">
              <a:ln>
                <a:noFill/>
              </a:ln>
              <a:solidFill>
                <a:srgbClr val="32394E"/>
              </a:solidFill>
              <a:effectLst/>
              <a:uLnTx/>
              <a:uFillTx/>
              <a:latin typeface="Arial" panose="020B0604020202020204" pitchFamily="34" charset="0"/>
              <a:ea typeface="M PLUS 1 Medium" pitchFamily="2" charset="-128"/>
              <a:cs typeface="Sora Medium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069343-02F3-6280-757C-1EBDEFD968B2}"/>
              </a:ext>
            </a:extLst>
          </p:cNvPr>
          <p:cNvGrpSpPr/>
          <p:nvPr/>
        </p:nvGrpSpPr>
        <p:grpSpPr>
          <a:xfrm>
            <a:off x="697654" y="5341620"/>
            <a:ext cx="4565861" cy="568902"/>
            <a:chOff x="440479" y="5227320"/>
            <a:chExt cx="4565861" cy="56890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C83ED41-38A0-FC2D-5821-D1C7B5AC6BB8}"/>
                </a:ext>
              </a:extLst>
            </p:cNvPr>
            <p:cNvSpPr/>
            <p:nvPr/>
          </p:nvSpPr>
          <p:spPr>
            <a:xfrm>
              <a:off x="440479" y="5227320"/>
              <a:ext cx="4565861" cy="568902"/>
            </a:xfrm>
            <a:prstGeom prst="roundRect">
              <a:avLst>
                <a:gd name="adj" fmla="val 32724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127000" dir="300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8C6ABC4-0AB0-FF24-43EE-E39E8D1EDE48}"/>
                </a:ext>
              </a:extLst>
            </p:cNvPr>
            <p:cNvSpPr/>
            <p:nvPr/>
          </p:nvSpPr>
          <p:spPr>
            <a:xfrm>
              <a:off x="612111" y="5366977"/>
              <a:ext cx="289589" cy="289589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A1A9515-E5E4-2993-C707-DE9107697E5B}"/>
              </a:ext>
            </a:extLst>
          </p:cNvPr>
          <p:cNvGrpSpPr/>
          <p:nvPr/>
        </p:nvGrpSpPr>
        <p:grpSpPr>
          <a:xfrm>
            <a:off x="6109155" y="1752237"/>
            <a:ext cx="2748428" cy="2748428"/>
            <a:chOff x="6004380" y="3276237"/>
            <a:chExt cx="2748428" cy="27484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A4E0215-CE91-48A0-BFC6-1EEF29C3FF92}"/>
                </a:ext>
              </a:extLst>
            </p:cNvPr>
            <p:cNvSpPr/>
            <p:nvPr/>
          </p:nvSpPr>
          <p:spPr>
            <a:xfrm>
              <a:off x="6004380" y="3276237"/>
              <a:ext cx="2748428" cy="27484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17500" dist="127000" dir="3000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87399E-6144-4FA6-AAEB-742043891F50}"/>
                </a:ext>
              </a:extLst>
            </p:cNvPr>
            <p:cNvSpPr txBox="1"/>
            <p:nvPr/>
          </p:nvSpPr>
          <p:spPr>
            <a:xfrm>
              <a:off x="6208155" y="3644553"/>
              <a:ext cx="2336004" cy="126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</a:rPr>
                <a:t>9</a:t>
              </a:r>
              <a:r>
                <a:rPr lang="en-US" sz="2400" baseline="30000" dirty="0">
                  <a:solidFill>
                    <a:schemeClr val="bg1"/>
                  </a:solidFill>
                  <a:latin typeface="Arial" panose="020B0604020202020204" pitchFamily="34" charset="0"/>
                </a:rPr>
                <a:t>th</a:t>
              </a: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</a:rPr>
                <a:t> leading cause of Death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89163A-8A6E-BF56-9447-1A0C1C57B205}"/>
                </a:ext>
              </a:extLst>
            </p:cNvPr>
            <p:cNvSpPr txBox="1"/>
            <p:nvPr/>
          </p:nvSpPr>
          <p:spPr>
            <a:xfrm>
              <a:off x="6208155" y="4706593"/>
              <a:ext cx="2336004" cy="55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CA" sz="12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ccounts for </a:t>
              </a:r>
              <a:r>
                <a:rPr lang="en-CA" sz="12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2.2%</a:t>
              </a:r>
              <a:r>
                <a:rPr lang="en-CA" sz="12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 of all deaths globally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A1D781-F60B-15FF-4CF3-2E44A5F5C90B}"/>
              </a:ext>
            </a:extLst>
          </p:cNvPr>
          <p:cNvGrpSpPr/>
          <p:nvPr/>
        </p:nvGrpSpPr>
        <p:grpSpPr>
          <a:xfrm>
            <a:off x="8757253" y="3355835"/>
            <a:ext cx="2748428" cy="2748428"/>
            <a:chOff x="8852503" y="3279635"/>
            <a:chExt cx="2748428" cy="274842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2FD868-7EC4-4103-B5F6-5919447A0186}"/>
                </a:ext>
              </a:extLst>
            </p:cNvPr>
            <p:cNvSpPr/>
            <p:nvPr/>
          </p:nvSpPr>
          <p:spPr>
            <a:xfrm>
              <a:off x="8852503" y="3279635"/>
              <a:ext cx="2748428" cy="2748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317500" dist="127000" dir="3000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82C4C8-1F72-4624-AFEC-D6DB8E1C9395}"/>
                </a:ext>
              </a:extLst>
            </p:cNvPr>
            <p:cNvSpPr txBox="1"/>
            <p:nvPr/>
          </p:nvSpPr>
          <p:spPr>
            <a:xfrm>
              <a:off x="9058716" y="3948951"/>
              <a:ext cx="2336004" cy="52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Cost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8492CF-6B5C-48DD-B4FF-CDF4BAFCD474}"/>
                </a:ext>
              </a:extLst>
            </p:cNvPr>
            <p:cNvSpPr txBox="1"/>
            <p:nvPr/>
          </p:nvSpPr>
          <p:spPr>
            <a:xfrm>
              <a:off x="9058715" y="4510078"/>
              <a:ext cx="2336004" cy="551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12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Road crashes cost the</a:t>
              </a:r>
              <a:r>
                <a:rPr lang="en-CA" sz="1200" b="1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 U.S. $230.6 billion</a:t>
              </a:r>
              <a:r>
                <a:rPr lang="en-CA" sz="1200" b="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 per year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852A31-9FA6-D725-C8F6-AEA61AC96D8C}"/>
              </a:ext>
            </a:extLst>
          </p:cNvPr>
          <p:cNvGrpSpPr/>
          <p:nvPr/>
        </p:nvGrpSpPr>
        <p:grpSpPr>
          <a:xfrm>
            <a:off x="8836635" y="535680"/>
            <a:ext cx="2655375" cy="1491448"/>
            <a:chOff x="457201" y="3073401"/>
            <a:chExt cx="2655375" cy="149144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A7F780D-04A3-C50E-3DB4-DB78AC308B6A}"/>
                </a:ext>
              </a:extLst>
            </p:cNvPr>
            <p:cNvSpPr/>
            <p:nvPr/>
          </p:nvSpPr>
          <p:spPr>
            <a:xfrm>
              <a:off x="457201" y="3073401"/>
              <a:ext cx="2655375" cy="1491448"/>
            </a:xfrm>
            <a:prstGeom prst="roundRect">
              <a:avLst>
                <a:gd name="adj" fmla="val 12752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0" dist="762000" dir="3000000" algn="t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9E14176-805B-9637-E5F6-012C5FCF40E3}"/>
                </a:ext>
              </a:extLst>
            </p:cNvPr>
            <p:cNvSpPr txBox="1"/>
            <p:nvPr/>
          </p:nvSpPr>
          <p:spPr>
            <a:xfrm>
              <a:off x="1004843" y="3376457"/>
              <a:ext cx="2005096" cy="34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Data from NHSTA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9515A4-AF53-C520-ECB8-10EF86EA251D}"/>
                </a:ext>
              </a:extLst>
            </p:cNvPr>
            <p:cNvSpPr/>
            <p:nvPr/>
          </p:nvSpPr>
          <p:spPr>
            <a:xfrm>
              <a:off x="722947" y="3449768"/>
              <a:ext cx="223837" cy="223837"/>
            </a:xfrm>
            <a:prstGeom prst="rect">
              <a:avLst/>
            </a:prstGeom>
            <a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5620002-FF85-6F8D-B2B8-4D092557CFBE}"/>
              </a:ext>
            </a:extLst>
          </p:cNvPr>
          <p:cNvGrpSpPr/>
          <p:nvPr/>
        </p:nvGrpSpPr>
        <p:grpSpPr>
          <a:xfrm rot="3093671">
            <a:off x="1958330" y="1065410"/>
            <a:ext cx="537729" cy="543837"/>
            <a:chOff x="3302309" y="5316611"/>
            <a:chExt cx="624608" cy="631703"/>
          </a:xfrm>
        </p:grpSpPr>
        <p:sp>
          <p:nvSpPr>
            <p:cNvPr id="59" name="Chord 58">
              <a:extLst>
                <a:ext uri="{FF2B5EF4-FFF2-40B4-BE49-F238E27FC236}">
                  <a16:creationId xmlns:a16="http://schemas.microsoft.com/office/drawing/2014/main" id="{9FE92988-48B6-1AB4-AECE-5EA0DA390E07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3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7A0BB777-0583-3DCF-6F23-A2A19C1FAD4D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3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2CA226-6136-6A87-7D30-7DAB331A97AB}"/>
              </a:ext>
            </a:extLst>
          </p:cNvPr>
          <p:cNvGrpSpPr/>
          <p:nvPr/>
        </p:nvGrpSpPr>
        <p:grpSpPr>
          <a:xfrm rot="3600000">
            <a:off x="66676" y="2904589"/>
            <a:ext cx="306090" cy="747505"/>
            <a:chOff x="11257765" y="559692"/>
            <a:chExt cx="272248" cy="664859"/>
          </a:xfrm>
        </p:grpSpPr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04A592DB-683E-F3F4-E61B-2B9273337441}"/>
                </a:ext>
              </a:extLst>
            </p:cNvPr>
            <p:cNvSpPr/>
            <p:nvPr/>
          </p:nvSpPr>
          <p:spPr>
            <a:xfrm>
              <a:off x="11257765" y="559692"/>
              <a:ext cx="271216" cy="266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: Top Corners Rounded 62">
              <a:extLst>
                <a:ext uri="{FF2B5EF4-FFF2-40B4-BE49-F238E27FC236}">
                  <a16:creationId xmlns:a16="http://schemas.microsoft.com/office/drawing/2014/main" id="{B4609FE6-BBE2-C686-8F31-DAFE4EF46B24}"/>
                </a:ext>
              </a:extLst>
            </p:cNvPr>
            <p:cNvSpPr/>
            <p:nvPr/>
          </p:nvSpPr>
          <p:spPr>
            <a:xfrm flipV="1">
              <a:off x="11257765" y="957572"/>
              <a:ext cx="271216" cy="266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7E247F5-1FA6-D95D-DBB9-5ECF4F1BB4FC}"/>
                </a:ext>
              </a:extLst>
            </p:cNvPr>
            <p:cNvSpPr/>
            <p:nvPr/>
          </p:nvSpPr>
          <p:spPr>
            <a:xfrm>
              <a:off x="11258550" y="826294"/>
              <a:ext cx="271463" cy="13335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C1D1AF0-3308-5478-D962-9E7574C540D2}"/>
              </a:ext>
            </a:extLst>
          </p:cNvPr>
          <p:cNvGrpSpPr/>
          <p:nvPr/>
        </p:nvGrpSpPr>
        <p:grpSpPr>
          <a:xfrm>
            <a:off x="6551615" y="2911802"/>
            <a:ext cx="4484108" cy="1340734"/>
            <a:chOff x="6551615" y="2911802"/>
            <a:chExt cx="4484108" cy="134073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C570594-C76B-28EB-93C4-E8C2A942E285}"/>
                </a:ext>
              </a:extLst>
            </p:cNvPr>
            <p:cNvSpPr/>
            <p:nvPr/>
          </p:nvSpPr>
          <p:spPr>
            <a:xfrm>
              <a:off x="6551615" y="2985692"/>
              <a:ext cx="397510" cy="397510"/>
            </a:xfrm>
            <a:prstGeom prst="roundRect">
              <a:avLst>
                <a:gd name="adj" fmla="val 3151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41300" dir="30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1AEC09-8645-8E42-BD38-3A6F4247206C}"/>
                </a:ext>
              </a:extLst>
            </p:cNvPr>
            <p:cNvSpPr txBox="1"/>
            <p:nvPr/>
          </p:nvSpPr>
          <p:spPr>
            <a:xfrm>
              <a:off x="7079405" y="2911802"/>
              <a:ext cx="3956318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600" dirty="0">
                  <a:solidFill>
                    <a:srgbClr val="32394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Descriptive Analysis</a:t>
              </a:r>
            </a:p>
          </p:txBody>
        </p:sp>
        <p:sp>
          <p:nvSpPr>
            <p:cNvPr id="5" name="Graphic 7">
              <a:extLst>
                <a:ext uri="{FF2B5EF4-FFF2-40B4-BE49-F238E27FC236}">
                  <a16:creationId xmlns:a16="http://schemas.microsoft.com/office/drawing/2014/main" id="{2DF0CCAD-CF38-47D3-2DEC-529798B1F9CA}"/>
                </a:ext>
              </a:extLst>
            </p:cNvPr>
            <p:cNvSpPr/>
            <p:nvPr/>
          </p:nvSpPr>
          <p:spPr>
            <a:xfrm>
              <a:off x="6663000" y="3122213"/>
              <a:ext cx="174740" cy="124468"/>
            </a:xfrm>
            <a:custGeom>
              <a:avLst/>
              <a:gdLst>
                <a:gd name="connsiteX0" fmla="*/ 1460018 w 1663269"/>
                <a:gd name="connsiteY0" fmla="*/ 34867 h 1184773"/>
                <a:gd name="connsiteX1" fmla="*/ 597568 w 1663269"/>
                <a:gd name="connsiteY1" fmla="*/ 897328 h 1184773"/>
                <a:gd name="connsiteX2" fmla="*/ 203252 w 1663269"/>
                <a:gd name="connsiteY2" fmla="*/ 503012 h 1184773"/>
                <a:gd name="connsiteX3" fmla="*/ 34869 w 1663269"/>
                <a:gd name="connsiteY3" fmla="*/ 503012 h 1184773"/>
                <a:gd name="connsiteX4" fmla="*/ 34869 w 1663269"/>
                <a:gd name="connsiteY4" fmla="*/ 671395 h 1184773"/>
                <a:gd name="connsiteX5" fmla="*/ 513376 w 1663269"/>
                <a:gd name="connsiteY5" fmla="*/ 1149902 h 1184773"/>
                <a:gd name="connsiteX6" fmla="*/ 597568 w 1663269"/>
                <a:gd name="connsiteY6" fmla="*/ 1184773 h 1184773"/>
                <a:gd name="connsiteX7" fmla="*/ 681759 w 1663269"/>
                <a:gd name="connsiteY7" fmla="*/ 1149902 h 1184773"/>
                <a:gd name="connsiteX8" fmla="*/ 1628401 w 1663269"/>
                <a:gd name="connsiteY8" fmla="*/ 203260 h 1184773"/>
                <a:gd name="connsiteX9" fmla="*/ 1628401 w 1663269"/>
                <a:gd name="connsiteY9" fmla="*/ 34877 h 1184773"/>
                <a:gd name="connsiteX10" fmla="*/ 1460018 w 1663269"/>
                <a:gd name="connsiteY10" fmla="*/ 34867 h 11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269" h="1184773">
                  <a:moveTo>
                    <a:pt x="1460018" y="34867"/>
                  </a:moveTo>
                  <a:lnTo>
                    <a:pt x="597568" y="897328"/>
                  </a:lnTo>
                  <a:lnTo>
                    <a:pt x="203252" y="503012"/>
                  </a:lnTo>
                  <a:cubicBezTo>
                    <a:pt x="156751" y="456520"/>
                    <a:pt x="81370" y="456520"/>
                    <a:pt x="34869" y="503012"/>
                  </a:cubicBezTo>
                  <a:cubicBezTo>
                    <a:pt x="-11623" y="549513"/>
                    <a:pt x="-11623" y="624894"/>
                    <a:pt x="34869" y="671395"/>
                  </a:cubicBezTo>
                  <a:lnTo>
                    <a:pt x="513376" y="1149902"/>
                  </a:lnTo>
                  <a:cubicBezTo>
                    <a:pt x="536627" y="1173143"/>
                    <a:pt x="567097" y="1184773"/>
                    <a:pt x="597568" y="1184773"/>
                  </a:cubicBezTo>
                  <a:cubicBezTo>
                    <a:pt x="628038" y="1184773"/>
                    <a:pt x="658508" y="1173143"/>
                    <a:pt x="681759" y="1149902"/>
                  </a:cubicBezTo>
                  <a:lnTo>
                    <a:pt x="1628401" y="203260"/>
                  </a:lnTo>
                  <a:cubicBezTo>
                    <a:pt x="1674893" y="156759"/>
                    <a:pt x="1674893" y="81378"/>
                    <a:pt x="1628401" y="34877"/>
                  </a:cubicBezTo>
                  <a:cubicBezTo>
                    <a:pt x="1581900" y="-11624"/>
                    <a:pt x="1506510" y="-11624"/>
                    <a:pt x="1460018" y="348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225AFD-3E25-E093-7B4C-8D3A0173F5DD}"/>
                </a:ext>
              </a:extLst>
            </p:cNvPr>
            <p:cNvSpPr txBox="1"/>
            <p:nvPr/>
          </p:nvSpPr>
          <p:spPr>
            <a:xfrm>
              <a:off x="7079405" y="3349147"/>
              <a:ext cx="3115759" cy="90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Rubik Light" pitchFamily="2" charset="-79"/>
                </a:rPr>
                <a:t>Use Descriptive Analysis to Identify trends and corelated factors to accidents.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9829BD-C04A-6189-4226-2E8EBC2F7992}"/>
              </a:ext>
            </a:extLst>
          </p:cNvPr>
          <p:cNvGrpSpPr/>
          <p:nvPr/>
        </p:nvGrpSpPr>
        <p:grpSpPr>
          <a:xfrm>
            <a:off x="1544186" y="4460110"/>
            <a:ext cx="4904131" cy="1340734"/>
            <a:chOff x="1544186" y="4460110"/>
            <a:chExt cx="4904131" cy="134073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3EADB11-38A1-D92C-E475-241CACA79228}"/>
                </a:ext>
              </a:extLst>
            </p:cNvPr>
            <p:cNvSpPr/>
            <p:nvPr/>
          </p:nvSpPr>
          <p:spPr>
            <a:xfrm>
              <a:off x="1544186" y="4534000"/>
              <a:ext cx="397510" cy="397510"/>
            </a:xfrm>
            <a:prstGeom prst="roundRect">
              <a:avLst>
                <a:gd name="adj" fmla="val 3343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41300" dir="30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9CE8CA-1071-DD45-E285-5C1A9C22914F}"/>
                </a:ext>
              </a:extLst>
            </p:cNvPr>
            <p:cNvSpPr txBox="1"/>
            <p:nvPr/>
          </p:nvSpPr>
          <p:spPr>
            <a:xfrm>
              <a:off x="2094836" y="4460110"/>
              <a:ext cx="4353481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32394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Predicting High risk crashes.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Graphic 7">
              <a:extLst>
                <a:ext uri="{FF2B5EF4-FFF2-40B4-BE49-F238E27FC236}">
                  <a16:creationId xmlns:a16="http://schemas.microsoft.com/office/drawing/2014/main" id="{5335650B-4CD5-3FFF-88BF-46F2F9BF0B74}"/>
                </a:ext>
              </a:extLst>
            </p:cNvPr>
            <p:cNvSpPr/>
            <p:nvPr/>
          </p:nvSpPr>
          <p:spPr>
            <a:xfrm>
              <a:off x="1655571" y="4670521"/>
              <a:ext cx="174740" cy="124468"/>
            </a:xfrm>
            <a:custGeom>
              <a:avLst/>
              <a:gdLst>
                <a:gd name="connsiteX0" fmla="*/ 1460018 w 1663269"/>
                <a:gd name="connsiteY0" fmla="*/ 34867 h 1184773"/>
                <a:gd name="connsiteX1" fmla="*/ 597568 w 1663269"/>
                <a:gd name="connsiteY1" fmla="*/ 897328 h 1184773"/>
                <a:gd name="connsiteX2" fmla="*/ 203252 w 1663269"/>
                <a:gd name="connsiteY2" fmla="*/ 503012 h 1184773"/>
                <a:gd name="connsiteX3" fmla="*/ 34869 w 1663269"/>
                <a:gd name="connsiteY3" fmla="*/ 503012 h 1184773"/>
                <a:gd name="connsiteX4" fmla="*/ 34869 w 1663269"/>
                <a:gd name="connsiteY4" fmla="*/ 671395 h 1184773"/>
                <a:gd name="connsiteX5" fmla="*/ 513376 w 1663269"/>
                <a:gd name="connsiteY5" fmla="*/ 1149902 h 1184773"/>
                <a:gd name="connsiteX6" fmla="*/ 597568 w 1663269"/>
                <a:gd name="connsiteY6" fmla="*/ 1184773 h 1184773"/>
                <a:gd name="connsiteX7" fmla="*/ 681759 w 1663269"/>
                <a:gd name="connsiteY7" fmla="*/ 1149902 h 1184773"/>
                <a:gd name="connsiteX8" fmla="*/ 1628401 w 1663269"/>
                <a:gd name="connsiteY8" fmla="*/ 203260 h 1184773"/>
                <a:gd name="connsiteX9" fmla="*/ 1628401 w 1663269"/>
                <a:gd name="connsiteY9" fmla="*/ 34877 h 1184773"/>
                <a:gd name="connsiteX10" fmla="*/ 1460018 w 1663269"/>
                <a:gd name="connsiteY10" fmla="*/ 34867 h 11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269" h="1184773">
                  <a:moveTo>
                    <a:pt x="1460018" y="34867"/>
                  </a:moveTo>
                  <a:lnTo>
                    <a:pt x="597568" y="897328"/>
                  </a:lnTo>
                  <a:lnTo>
                    <a:pt x="203252" y="503012"/>
                  </a:lnTo>
                  <a:cubicBezTo>
                    <a:pt x="156751" y="456520"/>
                    <a:pt x="81370" y="456520"/>
                    <a:pt x="34869" y="503012"/>
                  </a:cubicBezTo>
                  <a:cubicBezTo>
                    <a:pt x="-11623" y="549513"/>
                    <a:pt x="-11623" y="624894"/>
                    <a:pt x="34869" y="671395"/>
                  </a:cubicBezTo>
                  <a:lnTo>
                    <a:pt x="513376" y="1149902"/>
                  </a:lnTo>
                  <a:cubicBezTo>
                    <a:pt x="536627" y="1173143"/>
                    <a:pt x="567097" y="1184773"/>
                    <a:pt x="597568" y="1184773"/>
                  </a:cubicBezTo>
                  <a:cubicBezTo>
                    <a:pt x="628038" y="1184773"/>
                    <a:pt x="658508" y="1173143"/>
                    <a:pt x="681759" y="1149902"/>
                  </a:cubicBezTo>
                  <a:lnTo>
                    <a:pt x="1628401" y="203260"/>
                  </a:lnTo>
                  <a:cubicBezTo>
                    <a:pt x="1674893" y="156759"/>
                    <a:pt x="1674893" y="81378"/>
                    <a:pt x="1628401" y="34877"/>
                  </a:cubicBezTo>
                  <a:cubicBezTo>
                    <a:pt x="1581900" y="-11624"/>
                    <a:pt x="1506510" y="-11624"/>
                    <a:pt x="1460018" y="348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0AE08D-B836-854E-0677-FA5F6A950883}"/>
                </a:ext>
              </a:extLst>
            </p:cNvPr>
            <p:cNvSpPr txBox="1"/>
            <p:nvPr/>
          </p:nvSpPr>
          <p:spPr>
            <a:xfrm>
              <a:off x="2094836" y="4897455"/>
              <a:ext cx="3364302" cy="90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Rubik Light" pitchFamily="2" charset="-79"/>
                </a:rPr>
                <a:t>The Complexity of these factors makes tackling road safety a challenging task for policy makers.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0039D7-BF72-DB6F-AAA6-EF4C455470F1}"/>
              </a:ext>
            </a:extLst>
          </p:cNvPr>
          <p:cNvGrpSpPr/>
          <p:nvPr/>
        </p:nvGrpSpPr>
        <p:grpSpPr>
          <a:xfrm>
            <a:off x="1544186" y="2911802"/>
            <a:ext cx="4553150" cy="1349967"/>
            <a:chOff x="1544186" y="2911802"/>
            <a:chExt cx="4553150" cy="134996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D3B2D04-D89B-C925-FEAC-0EEB1487A3E3}"/>
                </a:ext>
              </a:extLst>
            </p:cNvPr>
            <p:cNvSpPr/>
            <p:nvPr/>
          </p:nvSpPr>
          <p:spPr>
            <a:xfrm>
              <a:off x="1544186" y="2985692"/>
              <a:ext cx="397510" cy="397510"/>
            </a:xfrm>
            <a:prstGeom prst="roundRect">
              <a:avLst>
                <a:gd name="adj" fmla="val 296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41300" dir="30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E1CA6B-D1F2-D65E-F8A7-CBB6FCD28CCB}"/>
                </a:ext>
              </a:extLst>
            </p:cNvPr>
            <p:cNvSpPr txBox="1"/>
            <p:nvPr/>
          </p:nvSpPr>
          <p:spPr>
            <a:xfrm>
              <a:off x="2094836" y="2911802"/>
              <a:ext cx="4002500" cy="382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600" dirty="0">
                  <a:solidFill>
                    <a:srgbClr val="32394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Identifying underlying factors</a:t>
              </a:r>
            </a:p>
          </p:txBody>
        </p:sp>
        <p:sp>
          <p:nvSpPr>
            <p:cNvPr id="15" name="Graphic 7">
              <a:extLst>
                <a:ext uri="{FF2B5EF4-FFF2-40B4-BE49-F238E27FC236}">
                  <a16:creationId xmlns:a16="http://schemas.microsoft.com/office/drawing/2014/main" id="{D446A326-299E-DA79-2EDC-EC00A005F59F}"/>
                </a:ext>
              </a:extLst>
            </p:cNvPr>
            <p:cNvSpPr/>
            <p:nvPr/>
          </p:nvSpPr>
          <p:spPr>
            <a:xfrm>
              <a:off x="1655571" y="3122213"/>
              <a:ext cx="174740" cy="124468"/>
            </a:xfrm>
            <a:custGeom>
              <a:avLst/>
              <a:gdLst>
                <a:gd name="connsiteX0" fmla="*/ 1460018 w 1663269"/>
                <a:gd name="connsiteY0" fmla="*/ 34867 h 1184773"/>
                <a:gd name="connsiteX1" fmla="*/ 597568 w 1663269"/>
                <a:gd name="connsiteY1" fmla="*/ 897328 h 1184773"/>
                <a:gd name="connsiteX2" fmla="*/ 203252 w 1663269"/>
                <a:gd name="connsiteY2" fmla="*/ 503012 h 1184773"/>
                <a:gd name="connsiteX3" fmla="*/ 34869 w 1663269"/>
                <a:gd name="connsiteY3" fmla="*/ 503012 h 1184773"/>
                <a:gd name="connsiteX4" fmla="*/ 34869 w 1663269"/>
                <a:gd name="connsiteY4" fmla="*/ 671395 h 1184773"/>
                <a:gd name="connsiteX5" fmla="*/ 513376 w 1663269"/>
                <a:gd name="connsiteY5" fmla="*/ 1149902 h 1184773"/>
                <a:gd name="connsiteX6" fmla="*/ 597568 w 1663269"/>
                <a:gd name="connsiteY6" fmla="*/ 1184773 h 1184773"/>
                <a:gd name="connsiteX7" fmla="*/ 681759 w 1663269"/>
                <a:gd name="connsiteY7" fmla="*/ 1149902 h 1184773"/>
                <a:gd name="connsiteX8" fmla="*/ 1628401 w 1663269"/>
                <a:gd name="connsiteY8" fmla="*/ 203260 h 1184773"/>
                <a:gd name="connsiteX9" fmla="*/ 1628401 w 1663269"/>
                <a:gd name="connsiteY9" fmla="*/ 34877 h 1184773"/>
                <a:gd name="connsiteX10" fmla="*/ 1460018 w 1663269"/>
                <a:gd name="connsiteY10" fmla="*/ 34867 h 11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269" h="1184773">
                  <a:moveTo>
                    <a:pt x="1460018" y="34867"/>
                  </a:moveTo>
                  <a:lnTo>
                    <a:pt x="597568" y="897328"/>
                  </a:lnTo>
                  <a:lnTo>
                    <a:pt x="203252" y="503012"/>
                  </a:lnTo>
                  <a:cubicBezTo>
                    <a:pt x="156751" y="456520"/>
                    <a:pt x="81370" y="456520"/>
                    <a:pt x="34869" y="503012"/>
                  </a:cubicBezTo>
                  <a:cubicBezTo>
                    <a:pt x="-11623" y="549513"/>
                    <a:pt x="-11623" y="624894"/>
                    <a:pt x="34869" y="671395"/>
                  </a:cubicBezTo>
                  <a:lnTo>
                    <a:pt x="513376" y="1149902"/>
                  </a:lnTo>
                  <a:cubicBezTo>
                    <a:pt x="536627" y="1173143"/>
                    <a:pt x="567097" y="1184773"/>
                    <a:pt x="597568" y="1184773"/>
                  </a:cubicBezTo>
                  <a:cubicBezTo>
                    <a:pt x="628038" y="1184773"/>
                    <a:pt x="658508" y="1173143"/>
                    <a:pt x="681759" y="1149902"/>
                  </a:cubicBezTo>
                  <a:lnTo>
                    <a:pt x="1628401" y="203260"/>
                  </a:lnTo>
                  <a:cubicBezTo>
                    <a:pt x="1674893" y="156759"/>
                    <a:pt x="1674893" y="81378"/>
                    <a:pt x="1628401" y="34877"/>
                  </a:cubicBezTo>
                  <a:cubicBezTo>
                    <a:pt x="1581900" y="-11624"/>
                    <a:pt x="1506510" y="-11624"/>
                    <a:pt x="1460018" y="348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4E68AC-FC4B-B8D3-8054-FC5C7B0BECCF}"/>
                </a:ext>
              </a:extLst>
            </p:cNvPr>
            <p:cNvSpPr txBox="1"/>
            <p:nvPr/>
          </p:nvSpPr>
          <p:spPr>
            <a:xfrm>
              <a:off x="2094836" y="3349147"/>
              <a:ext cx="3707201" cy="91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Rubik Light" pitchFamily="2" charset="-79"/>
                </a:rPr>
                <a:t>Factors Contributing to accidents are multifaceted, including weather conditions, road infrastructure and driver behavior.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397403-66CF-930C-F501-FA54D6A646C8}"/>
              </a:ext>
            </a:extLst>
          </p:cNvPr>
          <p:cNvGrpSpPr/>
          <p:nvPr/>
        </p:nvGrpSpPr>
        <p:grpSpPr>
          <a:xfrm>
            <a:off x="6551615" y="4460110"/>
            <a:ext cx="4904131" cy="1340734"/>
            <a:chOff x="6551615" y="4460110"/>
            <a:chExt cx="4904131" cy="13407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D316A68-E724-8CEE-E1DE-DCEAEC470A53}"/>
                </a:ext>
              </a:extLst>
            </p:cNvPr>
            <p:cNvSpPr/>
            <p:nvPr/>
          </p:nvSpPr>
          <p:spPr>
            <a:xfrm>
              <a:off x="6551615" y="4534000"/>
              <a:ext cx="397510" cy="397510"/>
            </a:xfrm>
            <a:prstGeom prst="roundRect">
              <a:avLst>
                <a:gd name="adj" fmla="val 33435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41300" dir="3000000" algn="t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AC4FFF-9438-FCCC-639E-86B5FE809E35}"/>
                </a:ext>
              </a:extLst>
            </p:cNvPr>
            <p:cNvSpPr txBox="1"/>
            <p:nvPr/>
          </p:nvSpPr>
          <p:spPr>
            <a:xfrm>
              <a:off x="7102265" y="4460110"/>
              <a:ext cx="4353481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600" dirty="0">
                  <a:solidFill>
                    <a:srgbClr val="32394E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Predictive model</a:t>
              </a:r>
            </a:p>
          </p:txBody>
        </p:sp>
        <p:sp>
          <p:nvSpPr>
            <p:cNvPr id="20" name="Graphic 7">
              <a:extLst>
                <a:ext uri="{FF2B5EF4-FFF2-40B4-BE49-F238E27FC236}">
                  <a16:creationId xmlns:a16="http://schemas.microsoft.com/office/drawing/2014/main" id="{DBE76C6A-B032-28B9-1780-D4EB06F658E1}"/>
                </a:ext>
              </a:extLst>
            </p:cNvPr>
            <p:cNvSpPr/>
            <p:nvPr/>
          </p:nvSpPr>
          <p:spPr>
            <a:xfrm>
              <a:off x="6663000" y="4670521"/>
              <a:ext cx="174740" cy="124468"/>
            </a:xfrm>
            <a:custGeom>
              <a:avLst/>
              <a:gdLst>
                <a:gd name="connsiteX0" fmla="*/ 1460018 w 1663269"/>
                <a:gd name="connsiteY0" fmla="*/ 34867 h 1184773"/>
                <a:gd name="connsiteX1" fmla="*/ 597568 w 1663269"/>
                <a:gd name="connsiteY1" fmla="*/ 897328 h 1184773"/>
                <a:gd name="connsiteX2" fmla="*/ 203252 w 1663269"/>
                <a:gd name="connsiteY2" fmla="*/ 503012 h 1184773"/>
                <a:gd name="connsiteX3" fmla="*/ 34869 w 1663269"/>
                <a:gd name="connsiteY3" fmla="*/ 503012 h 1184773"/>
                <a:gd name="connsiteX4" fmla="*/ 34869 w 1663269"/>
                <a:gd name="connsiteY4" fmla="*/ 671395 h 1184773"/>
                <a:gd name="connsiteX5" fmla="*/ 513376 w 1663269"/>
                <a:gd name="connsiteY5" fmla="*/ 1149902 h 1184773"/>
                <a:gd name="connsiteX6" fmla="*/ 597568 w 1663269"/>
                <a:gd name="connsiteY6" fmla="*/ 1184773 h 1184773"/>
                <a:gd name="connsiteX7" fmla="*/ 681759 w 1663269"/>
                <a:gd name="connsiteY7" fmla="*/ 1149902 h 1184773"/>
                <a:gd name="connsiteX8" fmla="*/ 1628401 w 1663269"/>
                <a:gd name="connsiteY8" fmla="*/ 203260 h 1184773"/>
                <a:gd name="connsiteX9" fmla="*/ 1628401 w 1663269"/>
                <a:gd name="connsiteY9" fmla="*/ 34877 h 1184773"/>
                <a:gd name="connsiteX10" fmla="*/ 1460018 w 1663269"/>
                <a:gd name="connsiteY10" fmla="*/ 34867 h 11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3269" h="1184773">
                  <a:moveTo>
                    <a:pt x="1460018" y="34867"/>
                  </a:moveTo>
                  <a:lnTo>
                    <a:pt x="597568" y="897328"/>
                  </a:lnTo>
                  <a:lnTo>
                    <a:pt x="203252" y="503012"/>
                  </a:lnTo>
                  <a:cubicBezTo>
                    <a:pt x="156751" y="456520"/>
                    <a:pt x="81370" y="456520"/>
                    <a:pt x="34869" y="503012"/>
                  </a:cubicBezTo>
                  <a:cubicBezTo>
                    <a:pt x="-11623" y="549513"/>
                    <a:pt x="-11623" y="624894"/>
                    <a:pt x="34869" y="671395"/>
                  </a:cubicBezTo>
                  <a:lnTo>
                    <a:pt x="513376" y="1149902"/>
                  </a:lnTo>
                  <a:cubicBezTo>
                    <a:pt x="536627" y="1173143"/>
                    <a:pt x="567097" y="1184773"/>
                    <a:pt x="597568" y="1184773"/>
                  </a:cubicBezTo>
                  <a:cubicBezTo>
                    <a:pt x="628038" y="1184773"/>
                    <a:pt x="658508" y="1173143"/>
                    <a:pt x="681759" y="1149902"/>
                  </a:cubicBezTo>
                  <a:lnTo>
                    <a:pt x="1628401" y="203260"/>
                  </a:lnTo>
                  <a:cubicBezTo>
                    <a:pt x="1674893" y="156759"/>
                    <a:pt x="1674893" y="81378"/>
                    <a:pt x="1628401" y="34877"/>
                  </a:cubicBezTo>
                  <a:cubicBezTo>
                    <a:pt x="1581900" y="-11624"/>
                    <a:pt x="1506510" y="-11624"/>
                    <a:pt x="1460018" y="348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4B906A-A69F-4177-F907-F76A4FAE98C7}"/>
                </a:ext>
              </a:extLst>
            </p:cNvPr>
            <p:cNvSpPr txBox="1"/>
            <p:nvPr/>
          </p:nvSpPr>
          <p:spPr>
            <a:xfrm>
              <a:off x="7102265" y="4897455"/>
              <a:ext cx="3364302" cy="90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Rubik Light" pitchFamily="2" charset="-79"/>
                </a:rPr>
                <a:t>Develop a predictive model which can help emergency services to prioritize dispatch of resources.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7AA73C9-A102-ABA4-F24D-FFB22AAF338B}"/>
              </a:ext>
            </a:extLst>
          </p:cNvPr>
          <p:cNvSpPr/>
          <p:nvPr/>
        </p:nvSpPr>
        <p:spPr>
          <a:xfrm>
            <a:off x="0" y="0"/>
            <a:ext cx="12192000" cy="2162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F4BB43-7936-BAD3-1DCD-DC6B464EB857}"/>
              </a:ext>
            </a:extLst>
          </p:cNvPr>
          <p:cNvSpPr txBox="1"/>
          <p:nvPr/>
        </p:nvSpPr>
        <p:spPr>
          <a:xfrm>
            <a:off x="662151" y="636588"/>
            <a:ext cx="10713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spc="-150">
                <a:solidFill>
                  <a:srgbClr val="535C79"/>
                </a:solidFill>
                <a:latin typeface="+mj-lt"/>
                <a:cs typeface="Space Grotesk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Problem Statement &amp; proposed Analysis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3C796D-0FC6-739F-F5ED-895E4C6CCC44}"/>
              </a:ext>
            </a:extLst>
          </p:cNvPr>
          <p:cNvCxnSpPr/>
          <p:nvPr/>
        </p:nvCxnSpPr>
        <p:spPr>
          <a:xfrm>
            <a:off x="5802037" y="2777490"/>
            <a:ext cx="0" cy="3280410"/>
          </a:xfrm>
          <a:prstGeom prst="line">
            <a:avLst/>
          </a:prstGeom>
          <a:ln w="476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3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64362" y="1062742"/>
            <a:ext cx="4863277" cy="4858636"/>
            <a:chOff x="3664362" y="999682"/>
            <a:chExt cx="4863277" cy="4858636"/>
          </a:xfrm>
        </p:grpSpPr>
        <p:grpSp>
          <p:nvGrpSpPr>
            <p:cNvPr id="20" name="Group 19"/>
            <p:cNvGrpSpPr/>
            <p:nvPr/>
          </p:nvGrpSpPr>
          <p:grpSpPr>
            <a:xfrm>
              <a:off x="3669003" y="999682"/>
              <a:ext cx="2443238" cy="2440921"/>
              <a:chOff x="3669003" y="999682"/>
              <a:chExt cx="2443238" cy="2440921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669003" y="999682"/>
                <a:ext cx="2443238" cy="2440921"/>
                <a:chOff x="3669003" y="999682"/>
                <a:chExt cx="2443238" cy="2440921"/>
              </a:xfrm>
            </p:grpSpPr>
            <p:sp>
              <p:nvSpPr>
                <p:cNvPr id="3" name="Freeform 5">
                  <a:extLst>
                    <a:ext uri="{FF2B5EF4-FFF2-40B4-BE49-F238E27FC236}">
                      <a16:creationId xmlns:a16="http://schemas.microsoft.com/office/drawing/2014/main" id="{221DB996-2BF8-4F23-A890-B18C24C8D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9234" y="999682"/>
                  <a:ext cx="413007" cy="1844612"/>
                </a:xfrm>
                <a:custGeom>
                  <a:avLst/>
                  <a:gdLst>
                    <a:gd name="T0" fmla="*/ 87 w 135"/>
                    <a:gd name="T1" fmla="*/ 601 h 601"/>
                    <a:gd name="T2" fmla="*/ 87 w 135"/>
                    <a:gd name="T3" fmla="*/ 601 h 601"/>
                    <a:gd name="T4" fmla="*/ 37 w 135"/>
                    <a:gd name="T5" fmla="*/ 0 h 601"/>
                    <a:gd name="T6" fmla="*/ 39 w 135"/>
                    <a:gd name="T7" fmla="*/ 0 h 601"/>
                    <a:gd name="T8" fmla="*/ 87 w 135"/>
                    <a:gd name="T9" fmla="*/ 601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" h="601">
                      <a:moveTo>
                        <a:pt x="87" y="601"/>
                      </a:moveTo>
                      <a:cubicBezTo>
                        <a:pt x="87" y="601"/>
                        <a:pt x="87" y="601"/>
                        <a:pt x="87" y="601"/>
                      </a:cubicBezTo>
                      <a:cubicBezTo>
                        <a:pt x="21" y="435"/>
                        <a:pt x="0" y="211"/>
                        <a:pt x="37" y="0"/>
                      </a:cubicBezTo>
                      <a:cubicBezTo>
                        <a:pt x="38" y="0"/>
                        <a:pt x="38" y="0"/>
                        <a:pt x="39" y="0"/>
                      </a:cubicBezTo>
                      <a:cubicBezTo>
                        <a:pt x="108" y="136"/>
                        <a:pt x="135" y="378"/>
                        <a:pt x="87" y="60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Freeform 6">
                  <a:extLst>
                    <a:ext uri="{FF2B5EF4-FFF2-40B4-BE49-F238E27FC236}">
                      <a16:creationId xmlns:a16="http://schemas.microsoft.com/office/drawing/2014/main" id="{B578A41B-6D07-48BF-9458-3EE860976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003" y="3029915"/>
                  <a:ext cx="1842291" cy="410688"/>
                </a:xfrm>
                <a:custGeom>
                  <a:avLst/>
                  <a:gdLst>
                    <a:gd name="T0" fmla="*/ 601 w 601"/>
                    <a:gd name="T1" fmla="*/ 87 h 134"/>
                    <a:gd name="T2" fmla="*/ 600 w 601"/>
                    <a:gd name="T3" fmla="*/ 90 h 134"/>
                    <a:gd name="T4" fmla="*/ 0 w 601"/>
                    <a:gd name="T5" fmla="*/ 38 h 134"/>
                    <a:gd name="T6" fmla="*/ 0 w 601"/>
                    <a:gd name="T7" fmla="*/ 37 h 134"/>
                    <a:gd name="T8" fmla="*/ 601 w 601"/>
                    <a:gd name="T9" fmla="*/ 87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1" h="134">
                      <a:moveTo>
                        <a:pt x="601" y="87"/>
                      </a:moveTo>
                      <a:cubicBezTo>
                        <a:pt x="601" y="88"/>
                        <a:pt x="601" y="89"/>
                        <a:pt x="600" y="90"/>
                      </a:cubicBezTo>
                      <a:cubicBezTo>
                        <a:pt x="384" y="134"/>
                        <a:pt x="146" y="105"/>
                        <a:pt x="0" y="38"/>
                      </a:cubicBezTo>
                      <a:cubicBezTo>
                        <a:pt x="0" y="38"/>
                        <a:pt x="0" y="38"/>
                        <a:pt x="0" y="37"/>
                      </a:cubicBezTo>
                      <a:cubicBezTo>
                        <a:pt x="211" y="0"/>
                        <a:pt x="435" y="22"/>
                        <a:pt x="601" y="87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 14">
                  <a:extLst>
                    <a:ext uri="{FF2B5EF4-FFF2-40B4-BE49-F238E27FC236}">
                      <a16:creationId xmlns:a16="http://schemas.microsoft.com/office/drawing/2014/main" id="{839BC597-40AB-46A0-8697-938A031548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003" y="999682"/>
                  <a:ext cx="2297063" cy="2297063"/>
                </a:xfrm>
                <a:custGeom>
                  <a:avLst/>
                  <a:gdLst>
                    <a:gd name="T0" fmla="*/ 749 w 749"/>
                    <a:gd name="T1" fmla="*/ 601 h 749"/>
                    <a:gd name="T2" fmla="*/ 601 w 749"/>
                    <a:gd name="T3" fmla="*/ 749 h 749"/>
                    <a:gd name="T4" fmla="*/ 553 w 749"/>
                    <a:gd name="T5" fmla="*/ 732 h 749"/>
                    <a:gd name="T6" fmla="*/ 0 w 749"/>
                    <a:gd name="T7" fmla="*/ 699 h 749"/>
                    <a:gd name="T8" fmla="*/ 699 w 749"/>
                    <a:gd name="T9" fmla="*/ 0 h 749"/>
                    <a:gd name="T10" fmla="*/ 732 w 749"/>
                    <a:gd name="T11" fmla="*/ 553 h 749"/>
                    <a:gd name="T12" fmla="*/ 749 w 749"/>
                    <a:gd name="T13" fmla="*/ 601 h 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9" h="749">
                      <a:moveTo>
                        <a:pt x="749" y="601"/>
                      </a:moveTo>
                      <a:cubicBezTo>
                        <a:pt x="675" y="618"/>
                        <a:pt x="617" y="676"/>
                        <a:pt x="601" y="749"/>
                      </a:cubicBezTo>
                      <a:cubicBezTo>
                        <a:pt x="585" y="743"/>
                        <a:pt x="569" y="737"/>
                        <a:pt x="553" y="732"/>
                      </a:cubicBezTo>
                      <a:cubicBezTo>
                        <a:pt x="393" y="680"/>
                        <a:pt x="191" y="666"/>
                        <a:pt x="0" y="699"/>
                      </a:cubicBezTo>
                      <a:cubicBezTo>
                        <a:pt x="42" y="333"/>
                        <a:pt x="333" y="42"/>
                        <a:pt x="699" y="0"/>
                      </a:cubicBezTo>
                      <a:cubicBezTo>
                        <a:pt x="665" y="191"/>
                        <a:pt x="680" y="393"/>
                        <a:pt x="732" y="553"/>
                      </a:cubicBezTo>
                      <a:cubicBezTo>
                        <a:pt x="737" y="570"/>
                        <a:pt x="743" y="586"/>
                        <a:pt x="749" y="60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5000"/>
                    </a:srgb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222C669-B7A5-46C5-AC78-F9D4EB2A5C91}"/>
                  </a:ext>
                </a:extLst>
              </p:cNvPr>
              <p:cNvSpPr txBox="1"/>
              <p:nvPr/>
            </p:nvSpPr>
            <p:spPr>
              <a:xfrm>
                <a:off x="3703319" y="2609243"/>
                <a:ext cx="587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Bef>
                    <a:spcPts val="1200"/>
                  </a:spcBef>
                  <a:defRPr sz="1400" b="1">
                    <a:solidFill>
                      <a:srgbClr val="2C4166"/>
                    </a:solidFill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664362" y="3412758"/>
              <a:ext cx="2443239" cy="2445560"/>
              <a:chOff x="3664362" y="3412758"/>
              <a:chExt cx="2443239" cy="244556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664362" y="3412758"/>
                <a:ext cx="2443239" cy="2445560"/>
                <a:chOff x="3664362" y="3412758"/>
                <a:chExt cx="2443239" cy="2445560"/>
              </a:xfrm>
            </p:grpSpPr>
            <p:sp>
              <p:nvSpPr>
                <p:cNvPr id="5" name="Freeform 7">
                  <a:extLst>
                    <a:ext uri="{FF2B5EF4-FFF2-40B4-BE49-F238E27FC236}">
                      <a16:creationId xmlns:a16="http://schemas.microsoft.com/office/drawing/2014/main" id="{D145A380-6B20-4A11-BA3D-9254138E5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4362" y="3412758"/>
                  <a:ext cx="1846932" cy="415328"/>
                </a:xfrm>
                <a:custGeom>
                  <a:avLst/>
                  <a:gdLst>
                    <a:gd name="T0" fmla="*/ 602 w 602"/>
                    <a:gd name="T1" fmla="*/ 48 h 135"/>
                    <a:gd name="T2" fmla="*/ 1 w 602"/>
                    <a:gd name="T3" fmla="*/ 97 h 135"/>
                    <a:gd name="T4" fmla="*/ 1 w 602"/>
                    <a:gd name="T5" fmla="*/ 97 h 135"/>
                    <a:gd name="T6" fmla="*/ 1 w 602"/>
                    <a:gd name="T7" fmla="*/ 97 h 135"/>
                    <a:gd name="T8" fmla="*/ 0 w 602"/>
                    <a:gd name="T9" fmla="*/ 96 h 135"/>
                    <a:gd name="T10" fmla="*/ 602 w 602"/>
                    <a:gd name="T11" fmla="*/ 48 h 135"/>
                    <a:gd name="T12" fmla="*/ 602 w 602"/>
                    <a:gd name="T13" fmla="*/ 48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02" h="135">
                      <a:moveTo>
                        <a:pt x="602" y="48"/>
                      </a:moveTo>
                      <a:cubicBezTo>
                        <a:pt x="436" y="113"/>
                        <a:pt x="212" y="135"/>
                        <a:pt x="1" y="97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0" y="97"/>
                        <a:pt x="0" y="96"/>
                        <a:pt x="0" y="96"/>
                      </a:cubicBezTo>
                      <a:cubicBezTo>
                        <a:pt x="137" y="27"/>
                        <a:pt x="379" y="0"/>
                        <a:pt x="602" y="48"/>
                      </a:cubicBezTo>
                      <a:cubicBezTo>
                        <a:pt x="602" y="48"/>
                        <a:pt x="602" y="48"/>
                        <a:pt x="602" y="4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Freeform 8">
                  <a:extLst>
                    <a:ext uri="{FF2B5EF4-FFF2-40B4-BE49-F238E27FC236}">
                      <a16:creationId xmlns:a16="http://schemas.microsoft.com/office/drawing/2014/main" id="{0C00A30D-42EE-43DC-ABDA-E342184473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9234" y="4016027"/>
                  <a:ext cx="408367" cy="1842291"/>
                </a:xfrm>
                <a:custGeom>
                  <a:avLst/>
                  <a:gdLst>
                    <a:gd name="T0" fmla="*/ 37 w 133"/>
                    <a:gd name="T1" fmla="*/ 601 h 601"/>
                    <a:gd name="T2" fmla="*/ 37 w 133"/>
                    <a:gd name="T3" fmla="*/ 601 h 601"/>
                    <a:gd name="T4" fmla="*/ 87 w 133"/>
                    <a:gd name="T5" fmla="*/ 0 h 601"/>
                    <a:gd name="T6" fmla="*/ 89 w 133"/>
                    <a:gd name="T7" fmla="*/ 0 h 601"/>
                    <a:gd name="T8" fmla="*/ 37 w 133"/>
                    <a:gd name="T9" fmla="*/ 601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601">
                      <a:moveTo>
                        <a:pt x="37" y="601"/>
                      </a:moveTo>
                      <a:cubicBezTo>
                        <a:pt x="37" y="601"/>
                        <a:pt x="37" y="601"/>
                        <a:pt x="37" y="601"/>
                      </a:cubicBezTo>
                      <a:cubicBezTo>
                        <a:pt x="0" y="390"/>
                        <a:pt x="21" y="166"/>
                        <a:pt x="87" y="0"/>
                      </a:cubicBezTo>
                      <a:cubicBezTo>
                        <a:pt x="88" y="0"/>
                        <a:pt x="89" y="0"/>
                        <a:pt x="89" y="0"/>
                      </a:cubicBezTo>
                      <a:cubicBezTo>
                        <a:pt x="133" y="217"/>
                        <a:pt x="104" y="454"/>
                        <a:pt x="37" y="601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 15">
                  <a:extLst>
                    <a:ext uri="{FF2B5EF4-FFF2-40B4-BE49-F238E27FC236}">
                      <a16:creationId xmlns:a16="http://schemas.microsoft.com/office/drawing/2014/main" id="{FA42EC19-D90C-4F7C-AD68-7C9F26158C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9003" y="3561255"/>
                  <a:ext cx="2297063" cy="2297063"/>
                </a:xfrm>
                <a:custGeom>
                  <a:avLst/>
                  <a:gdLst>
                    <a:gd name="T0" fmla="*/ 732 w 749"/>
                    <a:gd name="T1" fmla="*/ 196 h 749"/>
                    <a:gd name="T2" fmla="*/ 699 w 749"/>
                    <a:gd name="T3" fmla="*/ 749 h 749"/>
                    <a:gd name="T4" fmla="*/ 0 w 749"/>
                    <a:gd name="T5" fmla="*/ 49 h 749"/>
                    <a:gd name="T6" fmla="*/ 553 w 749"/>
                    <a:gd name="T7" fmla="*/ 17 h 749"/>
                    <a:gd name="T8" fmla="*/ 601 w 749"/>
                    <a:gd name="T9" fmla="*/ 0 h 749"/>
                    <a:gd name="T10" fmla="*/ 749 w 749"/>
                    <a:gd name="T11" fmla="*/ 148 h 749"/>
                    <a:gd name="T12" fmla="*/ 732 w 749"/>
                    <a:gd name="T13" fmla="*/ 196 h 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9" h="749">
                      <a:moveTo>
                        <a:pt x="732" y="196"/>
                      </a:moveTo>
                      <a:cubicBezTo>
                        <a:pt x="680" y="356"/>
                        <a:pt x="665" y="558"/>
                        <a:pt x="699" y="749"/>
                      </a:cubicBezTo>
                      <a:cubicBezTo>
                        <a:pt x="333" y="707"/>
                        <a:pt x="42" y="416"/>
                        <a:pt x="0" y="49"/>
                      </a:cubicBezTo>
                      <a:cubicBezTo>
                        <a:pt x="191" y="84"/>
                        <a:pt x="393" y="69"/>
                        <a:pt x="553" y="17"/>
                      </a:cubicBezTo>
                      <a:cubicBezTo>
                        <a:pt x="569" y="12"/>
                        <a:pt x="585" y="6"/>
                        <a:pt x="601" y="0"/>
                      </a:cubicBezTo>
                      <a:cubicBezTo>
                        <a:pt x="617" y="74"/>
                        <a:pt x="675" y="132"/>
                        <a:pt x="749" y="148"/>
                      </a:cubicBezTo>
                      <a:cubicBezTo>
                        <a:pt x="743" y="163"/>
                        <a:pt x="737" y="179"/>
                        <a:pt x="732" y="19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5000"/>
                    </a:srgb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1C21F2F-6DAF-413B-ABF9-820DD011C6C6}"/>
                  </a:ext>
                </a:extLst>
              </p:cNvPr>
              <p:cNvSpPr txBox="1"/>
              <p:nvPr/>
            </p:nvSpPr>
            <p:spPr>
              <a:xfrm>
                <a:off x="3703319" y="3874163"/>
                <a:ext cx="587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Bef>
                    <a:spcPts val="1200"/>
                  </a:spcBef>
                  <a:defRPr sz="1400" b="1">
                    <a:solidFill>
                      <a:srgbClr val="2C4166"/>
                    </a:solidFill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6084398" y="999682"/>
              <a:ext cx="2443241" cy="2445561"/>
              <a:chOff x="6084398" y="999682"/>
              <a:chExt cx="2443241" cy="244556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6084398" y="999682"/>
                <a:ext cx="2443241" cy="2445561"/>
                <a:chOff x="6084398" y="999682"/>
                <a:chExt cx="2443241" cy="2445561"/>
              </a:xfrm>
            </p:grpSpPr>
            <p:sp>
              <p:nvSpPr>
                <p:cNvPr id="9" name="Freeform 11">
                  <a:extLst>
                    <a:ext uri="{FF2B5EF4-FFF2-40B4-BE49-F238E27FC236}">
                      <a16:creationId xmlns:a16="http://schemas.microsoft.com/office/drawing/2014/main" id="{4468FB3E-AC71-48E1-9412-823B57096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0707" y="3029915"/>
                  <a:ext cx="1846932" cy="415328"/>
                </a:xfrm>
                <a:custGeom>
                  <a:avLst/>
                  <a:gdLst>
                    <a:gd name="T0" fmla="*/ 602 w 602"/>
                    <a:gd name="T1" fmla="*/ 39 h 135"/>
                    <a:gd name="T2" fmla="*/ 1 w 602"/>
                    <a:gd name="T3" fmla="*/ 87 h 135"/>
                    <a:gd name="T4" fmla="*/ 0 w 602"/>
                    <a:gd name="T5" fmla="*/ 87 h 135"/>
                    <a:gd name="T6" fmla="*/ 602 w 602"/>
                    <a:gd name="T7" fmla="*/ 38 h 135"/>
                    <a:gd name="T8" fmla="*/ 602 w 602"/>
                    <a:gd name="T9" fmla="*/ 39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2" h="135">
                      <a:moveTo>
                        <a:pt x="602" y="39"/>
                      </a:moveTo>
                      <a:cubicBezTo>
                        <a:pt x="465" y="108"/>
                        <a:pt x="223" y="135"/>
                        <a:pt x="1" y="87"/>
                      </a:cubicBezTo>
                      <a:cubicBezTo>
                        <a:pt x="1" y="87"/>
                        <a:pt x="0" y="87"/>
                        <a:pt x="0" y="87"/>
                      </a:cubicBezTo>
                      <a:cubicBezTo>
                        <a:pt x="167" y="22"/>
                        <a:pt x="391" y="0"/>
                        <a:pt x="602" y="38"/>
                      </a:cubicBezTo>
                      <a:cubicBezTo>
                        <a:pt x="602" y="38"/>
                        <a:pt x="602" y="39"/>
                        <a:pt x="602" y="39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Freeform 12">
                  <a:extLst>
                    <a:ext uri="{FF2B5EF4-FFF2-40B4-BE49-F238E27FC236}">
                      <a16:creationId xmlns:a16="http://schemas.microsoft.com/office/drawing/2014/main" id="{395881CA-006A-4183-A230-536E3730E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84398" y="999682"/>
                  <a:ext cx="413007" cy="1844612"/>
                </a:xfrm>
                <a:custGeom>
                  <a:avLst/>
                  <a:gdLst>
                    <a:gd name="T0" fmla="*/ 46 w 134"/>
                    <a:gd name="T1" fmla="*/ 601 h 601"/>
                    <a:gd name="T2" fmla="*/ 44 w 134"/>
                    <a:gd name="T3" fmla="*/ 601 h 601"/>
                    <a:gd name="T4" fmla="*/ 96 w 134"/>
                    <a:gd name="T5" fmla="*/ 0 h 601"/>
                    <a:gd name="T6" fmla="*/ 96 w 134"/>
                    <a:gd name="T7" fmla="*/ 0 h 601"/>
                    <a:gd name="T8" fmla="*/ 46 w 134"/>
                    <a:gd name="T9" fmla="*/ 601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601">
                      <a:moveTo>
                        <a:pt x="46" y="601"/>
                      </a:moveTo>
                      <a:cubicBezTo>
                        <a:pt x="46" y="601"/>
                        <a:pt x="45" y="601"/>
                        <a:pt x="44" y="601"/>
                      </a:cubicBezTo>
                      <a:cubicBezTo>
                        <a:pt x="0" y="384"/>
                        <a:pt x="29" y="147"/>
                        <a:pt x="96" y="0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134" y="211"/>
                        <a:pt x="112" y="435"/>
                        <a:pt x="46" y="601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 17">
                  <a:extLst>
                    <a:ext uri="{FF2B5EF4-FFF2-40B4-BE49-F238E27FC236}">
                      <a16:creationId xmlns:a16="http://schemas.microsoft.com/office/drawing/2014/main" id="{FDE7EF91-F827-4F28-9947-EDBBA2AB8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5935" y="999682"/>
                  <a:ext cx="2301704" cy="2297063"/>
                </a:xfrm>
                <a:custGeom>
                  <a:avLst/>
                  <a:gdLst>
                    <a:gd name="T0" fmla="*/ 750 w 750"/>
                    <a:gd name="T1" fmla="*/ 700 h 749"/>
                    <a:gd name="T2" fmla="*/ 197 w 750"/>
                    <a:gd name="T3" fmla="*/ 732 h 749"/>
                    <a:gd name="T4" fmla="*/ 148 w 750"/>
                    <a:gd name="T5" fmla="*/ 749 h 749"/>
                    <a:gd name="T6" fmla="*/ 0 w 750"/>
                    <a:gd name="T7" fmla="*/ 601 h 749"/>
                    <a:gd name="T8" fmla="*/ 18 w 750"/>
                    <a:gd name="T9" fmla="*/ 553 h 749"/>
                    <a:gd name="T10" fmla="*/ 50 w 750"/>
                    <a:gd name="T11" fmla="*/ 0 h 749"/>
                    <a:gd name="T12" fmla="*/ 750 w 750"/>
                    <a:gd name="T13" fmla="*/ 700 h 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0" h="749">
                      <a:moveTo>
                        <a:pt x="750" y="700"/>
                      </a:moveTo>
                      <a:cubicBezTo>
                        <a:pt x="558" y="666"/>
                        <a:pt x="356" y="680"/>
                        <a:pt x="197" y="732"/>
                      </a:cubicBezTo>
                      <a:cubicBezTo>
                        <a:pt x="180" y="737"/>
                        <a:pt x="164" y="743"/>
                        <a:pt x="148" y="749"/>
                      </a:cubicBezTo>
                      <a:cubicBezTo>
                        <a:pt x="132" y="675"/>
                        <a:pt x="74" y="618"/>
                        <a:pt x="0" y="601"/>
                      </a:cubicBezTo>
                      <a:cubicBezTo>
                        <a:pt x="6" y="586"/>
                        <a:pt x="12" y="570"/>
                        <a:pt x="18" y="553"/>
                      </a:cubicBezTo>
                      <a:cubicBezTo>
                        <a:pt x="69" y="393"/>
                        <a:pt x="84" y="191"/>
                        <a:pt x="50" y="0"/>
                      </a:cubicBezTo>
                      <a:cubicBezTo>
                        <a:pt x="417" y="42"/>
                        <a:pt x="708" y="333"/>
                        <a:pt x="750" y="70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5000"/>
                    </a:srgb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2D41A0F-13A2-4EFB-8076-BDBADFF1DC45}"/>
                  </a:ext>
                </a:extLst>
              </p:cNvPr>
              <p:cNvSpPr txBox="1"/>
              <p:nvPr/>
            </p:nvSpPr>
            <p:spPr>
              <a:xfrm>
                <a:off x="7879079" y="2609243"/>
                <a:ext cx="587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Bef>
                    <a:spcPts val="1200"/>
                  </a:spcBef>
                  <a:defRPr sz="1400" b="1">
                    <a:solidFill>
                      <a:srgbClr val="2C4166"/>
                    </a:solidFill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082079" y="3417399"/>
              <a:ext cx="2445560" cy="2440919"/>
              <a:chOff x="6082079" y="3417399"/>
              <a:chExt cx="2445560" cy="244091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082079" y="3417399"/>
                <a:ext cx="2445560" cy="2440919"/>
                <a:chOff x="6082079" y="3417399"/>
                <a:chExt cx="2445560" cy="2440919"/>
              </a:xfrm>
            </p:grpSpPr>
            <p:sp>
              <p:nvSpPr>
                <p:cNvPr id="7" name="Freeform 9">
                  <a:extLst>
                    <a:ext uri="{FF2B5EF4-FFF2-40B4-BE49-F238E27FC236}">
                      <a16:creationId xmlns:a16="http://schemas.microsoft.com/office/drawing/2014/main" id="{60253808-4F9E-495B-BB10-F20006BE7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82079" y="4016027"/>
                  <a:ext cx="415328" cy="1842291"/>
                </a:xfrm>
                <a:custGeom>
                  <a:avLst/>
                  <a:gdLst>
                    <a:gd name="T0" fmla="*/ 97 w 135"/>
                    <a:gd name="T1" fmla="*/ 601 h 601"/>
                    <a:gd name="T2" fmla="*/ 97 w 135"/>
                    <a:gd name="T3" fmla="*/ 601 h 601"/>
                    <a:gd name="T4" fmla="*/ 96 w 135"/>
                    <a:gd name="T5" fmla="*/ 601 h 601"/>
                    <a:gd name="T6" fmla="*/ 47 w 135"/>
                    <a:gd name="T7" fmla="*/ 0 h 601"/>
                    <a:gd name="T8" fmla="*/ 48 w 135"/>
                    <a:gd name="T9" fmla="*/ 0 h 601"/>
                    <a:gd name="T10" fmla="*/ 97 w 135"/>
                    <a:gd name="T11" fmla="*/ 601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5" h="601">
                      <a:moveTo>
                        <a:pt x="97" y="601"/>
                      </a:moveTo>
                      <a:cubicBezTo>
                        <a:pt x="97" y="601"/>
                        <a:pt x="97" y="601"/>
                        <a:pt x="97" y="601"/>
                      </a:cubicBezTo>
                      <a:cubicBezTo>
                        <a:pt x="97" y="601"/>
                        <a:pt x="96" y="601"/>
                        <a:pt x="96" y="601"/>
                      </a:cubicBezTo>
                      <a:cubicBezTo>
                        <a:pt x="27" y="465"/>
                        <a:pt x="0" y="223"/>
                        <a:pt x="47" y="0"/>
                      </a:cubicBezTo>
                      <a:cubicBezTo>
                        <a:pt x="47" y="0"/>
                        <a:pt x="48" y="0"/>
                        <a:pt x="48" y="0"/>
                      </a:cubicBezTo>
                      <a:cubicBezTo>
                        <a:pt x="113" y="166"/>
                        <a:pt x="135" y="390"/>
                        <a:pt x="97" y="60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Freeform 10">
                  <a:extLst>
                    <a:ext uri="{FF2B5EF4-FFF2-40B4-BE49-F238E27FC236}">
                      <a16:creationId xmlns:a16="http://schemas.microsoft.com/office/drawing/2014/main" id="{BE1C0D42-F6E1-4A10-8CAB-8FCC7BAB5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3027" y="3417399"/>
                  <a:ext cx="1844612" cy="410688"/>
                </a:xfrm>
                <a:custGeom>
                  <a:avLst/>
                  <a:gdLst>
                    <a:gd name="T0" fmla="*/ 601 w 601"/>
                    <a:gd name="T1" fmla="*/ 96 h 134"/>
                    <a:gd name="T2" fmla="*/ 601 w 601"/>
                    <a:gd name="T3" fmla="*/ 97 h 134"/>
                    <a:gd name="T4" fmla="*/ 0 w 601"/>
                    <a:gd name="T5" fmla="*/ 47 h 134"/>
                    <a:gd name="T6" fmla="*/ 0 w 601"/>
                    <a:gd name="T7" fmla="*/ 44 h 134"/>
                    <a:gd name="T8" fmla="*/ 601 w 601"/>
                    <a:gd name="T9" fmla="*/ 96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1" h="134">
                      <a:moveTo>
                        <a:pt x="601" y="96"/>
                      </a:moveTo>
                      <a:cubicBezTo>
                        <a:pt x="601" y="96"/>
                        <a:pt x="601" y="96"/>
                        <a:pt x="601" y="97"/>
                      </a:cubicBezTo>
                      <a:cubicBezTo>
                        <a:pt x="390" y="134"/>
                        <a:pt x="166" y="112"/>
                        <a:pt x="0" y="47"/>
                      </a:cubicBezTo>
                      <a:cubicBezTo>
                        <a:pt x="0" y="46"/>
                        <a:pt x="0" y="45"/>
                        <a:pt x="0" y="44"/>
                      </a:cubicBezTo>
                      <a:cubicBezTo>
                        <a:pt x="216" y="0"/>
                        <a:pt x="454" y="29"/>
                        <a:pt x="601" y="96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16">
                  <a:extLst>
                    <a:ext uri="{FF2B5EF4-FFF2-40B4-BE49-F238E27FC236}">
                      <a16:creationId xmlns:a16="http://schemas.microsoft.com/office/drawing/2014/main" id="{D9AEB123-76B5-4809-860E-3309F9D13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0576" y="3561255"/>
                  <a:ext cx="2297063" cy="2297063"/>
                </a:xfrm>
                <a:custGeom>
                  <a:avLst/>
                  <a:gdLst>
                    <a:gd name="T0" fmla="*/ 749 w 749"/>
                    <a:gd name="T1" fmla="*/ 50 h 749"/>
                    <a:gd name="T2" fmla="*/ 49 w 749"/>
                    <a:gd name="T3" fmla="*/ 749 h 749"/>
                    <a:gd name="T4" fmla="*/ 17 w 749"/>
                    <a:gd name="T5" fmla="*/ 196 h 749"/>
                    <a:gd name="T6" fmla="*/ 0 w 749"/>
                    <a:gd name="T7" fmla="*/ 148 h 749"/>
                    <a:gd name="T8" fmla="*/ 148 w 749"/>
                    <a:gd name="T9" fmla="*/ 0 h 749"/>
                    <a:gd name="T10" fmla="*/ 196 w 749"/>
                    <a:gd name="T11" fmla="*/ 17 h 749"/>
                    <a:gd name="T12" fmla="*/ 749 w 749"/>
                    <a:gd name="T13" fmla="*/ 50 h 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9" h="749">
                      <a:moveTo>
                        <a:pt x="749" y="50"/>
                      </a:moveTo>
                      <a:cubicBezTo>
                        <a:pt x="706" y="416"/>
                        <a:pt x="416" y="707"/>
                        <a:pt x="49" y="749"/>
                      </a:cubicBezTo>
                      <a:cubicBezTo>
                        <a:pt x="83" y="558"/>
                        <a:pt x="69" y="356"/>
                        <a:pt x="17" y="196"/>
                      </a:cubicBezTo>
                      <a:cubicBezTo>
                        <a:pt x="12" y="179"/>
                        <a:pt x="6" y="163"/>
                        <a:pt x="0" y="148"/>
                      </a:cubicBezTo>
                      <a:cubicBezTo>
                        <a:pt x="73" y="131"/>
                        <a:pt x="131" y="73"/>
                        <a:pt x="148" y="0"/>
                      </a:cubicBezTo>
                      <a:cubicBezTo>
                        <a:pt x="163" y="6"/>
                        <a:pt x="179" y="12"/>
                        <a:pt x="196" y="17"/>
                      </a:cubicBezTo>
                      <a:cubicBezTo>
                        <a:pt x="355" y="69"/>
                        <a:pt x="557" y="84"/>
                        <a:pt x="749" y="5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5000"/>
                    </a:srgb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18EC0C6-8F7F-45B9-86AE-94087B3436BD}"/>
                  </a:ext>
                </a:extLst>
              </p:cNvPr>
              <p:cNvSpPr txBox="1"/>
              <p:nvPr/>
            </p:nvSpPr>
            <p:spPr>
              <a:xfrm>
                <a:off x="7879079" y="3874163"/>
                <a:ext cx="587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Bef>
                    <a:spcPts val="1200"/>
                  </a:spcBef>
                  <a:defRPr sz="1400" b="1">
                    <a:solidFill>
                      <a:srgbClr val="2C4166"/>
                    </a:solidFill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13F1A6E-ADA8-4DE9-A8A2-18BA2AD3FCFF}"/>
              </a:ext>
            </a:extLst>
          </p:cNvPr>
          <p:cNvGrpSpPr/>
          <p:nvPr/>
        </p:nvGrpSpPr>
        <p:grpSpPr>
          <a:xfrm>
            <a:off x="375370" y="1580543"/>
            <a:ext cx="2932879" cy="1083893"/>
            <a:chOff x="8778282" y="3402527"/>
            <a:chExt cx="2073310" cy="108389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0E0A28-1BFF-4330-A289-4990EF50E7C9}"/>
                </a:ext>
              </a:extLst>
            </p:cNvPr>
            <p:cNvSpPr txBox="1"/>
            <p:nvPr/>
          </p:nvSpPr>
          <p:spPr>
            <a:xfrm>
              <a:off x="9077853" y="3809312"/>
              <a:ext cx="177373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A9AA8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Data Cleaning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dirty="0">
                  <a:solidFill>
                    <a:srgbClr val="8A9AA8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EDA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9AA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39F02D3-FC73-420D-93CD-9BD5080F4FC1}"/>
                </a:ext>
              </a:extLst>
            </p:cNvPr>
            <p:cNvSpPr txBox="1"/>
            <p:nvPr/>
          </p:nvSpPr>
          <p:spPr>
            <a:xfrm>
              <a:off x="8778282" y="3402527"/>
              <a:ext cx="207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1456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Python, Pandas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80B11FA-8D3E-460D-99B4-7659D091A379}"/>
              </a:ext>
            </a:extLst>
          </p:cNvPr>
          <p:cNvGrpSpPr/>
          <p:nvPr/>
        </p:nvGrpSpPr>
        <p:grpSpPr>
          <a:xfrm>
            <a:off x="799139" y="4493269"/>
            <a:ext cx="2753851" cy="1730224"/>
            <a:chOff x="8550760" y="3402527"/>
            <a:chExt cx="2300832" cy="173022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21BCEFE-8972-4D56-983F-D8A7AA4F939A}"/>
                </a:ext>
              </a:extLst>
            </p:cNvPr>
            <p:cNvSpPr txBox="1"/>
            <p:nvPr/>
          </p:nvSpPr>
          <p:spPr>
            <a:xfrm>
              <a:off x="8550760" y="3809312"/>
              <a:ext cx="23008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A9AA8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Build Inference pipeline in azure Machine learning Studio.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dirty="0">
                  <a:solidFill>
                    <a:srgbClr val="8A9AA8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Deploying API endpoint for model Consumption.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9AA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02C415B-BD2F-4C37-B93F-8D4E13D575DB}"/>
                </a:ext>
              </a:extLst>
            </p:cNvPr>
            <p:cNvSpPr txBox="1"/>
            <p:nvPr/>
          </p:nvSpPr>
          <p:spPr>
            <a:xfrm>
              <a:off x="8778282" y="3402527"/>
              <a:ext cx="207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1456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Azure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DF3210B-1369-45D7-8AE7-491CDA995CD1}"/>
              </a:ext>
            </a:extLst>
          </p:cNvPr>
          <p:cNvGrpSpPr/>
          <p:nvPr/>
        </p:nvGrpSpPr>
        <p:grpSpPr>
          <a:xfrm>
            <a:off x="8912032" y="1580543"/>
            <a:ext cx="2400133" cy="1083893"/>
            <a:chOff x="8778282" y="3402527"/>
            <a:chExt cx="2400133" cy="108389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7F4B57D-7545-4FF8-90C5-23AF66035667}"/>
                </a:ext>
              </a:extLst>
            </p:cNvPr>
            <p:cNvSpPr txBox="1"/>
            <p:nvPr/>
          </p:nvSpPr>
          <p:spPr>
            <a:xfrm>
              <a:off x="8778282" y="3809312"/>
              <a:ext cx="240013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A9AA8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Visualizations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dirty="0">
                  <a:solidFill>
                    <a:srgbClr val="8A9AA8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Dashboards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A9AA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19A6E4-B99C-496B-9B3F-6A7301A6A7F6}"/>
                </a:ext>
              </a:extLst>
            </p:cNvPr>
            <p:cNvSpPr txBox="1"/>
            <p:nvPr/>
          </p:nvSpPr>
          <p:spPr>
            <a:xfrm>
              <a:off x="8778282" y="3402527"/>
              <a:ext cx="207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800" b="0" dirty="0">
                  <a:solidFill>
                    <a:srgbClr val="3145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kumimoji="0" lang="en-I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456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ableau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145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B124A14-0F03-4051-A01F-7DD9C18C638A}"/>
              </a:ext>
            </a:extLst>
          </p:cNvPr>
          <p:cNvGrpSpPr/>
          <p:nvPr/>
        </p:nvGrpSpPr>
        <p:grpSpPr>
          <a:xfrm>
            <a:off x="8912032" y="4701895"/>
            <a:ext cx="2418987" cy="1083893"/>
            <a:chOff x="8778282" y="3402527"/>
            <a:chExt cx="2418987" cy="1083893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DA6BBCE-55A0-4E5A-A071-F91B2C98B53A}"/>
                </a:ext>
              </a:extLst>
            </p:cNvPr>
            <p:cNvSpPr txBox="1"/>
            <p:nvPr/>
          </p:nvSpPr>
          <p:spPr>
            <a:xfrm>
              <a:off x="8778282" y="3809312"/>
              <a:ext cx="241898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A9AA8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Encoding data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8A9AA8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Build ML Models, ANN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B5BFA1-47CD-49E4-BAAE-4A20DD8E8703}"/>
                </a:ext>
              </a:extLst>
            </p:cNvPr>
            <p:cNvSpPr txBox="1"/>
            <p:nvPr/>
          </p:nvSpPr>
          <p:spPr>
            <a:xfrm>
              <a:off x="8778282" y="3402527"/>
              <a:ext cx="207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spcBef>
                  <a:spcPts val="1200"/>
                </a:spcBef>
                <a:defRPr sz="1400" b="1">
                  <a:solidFill>
                    <a:srgbClr val="2C4166"/>
                  </a:solidFill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456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Sk</a:t>
              </a:r>
              <a:r>
                <a:rPr lang="en-IN" sz="1800" b="0" dirty="0">
                  <a:solidFill>
                    <a:srgbClr val="3145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learn, </a:t>
              </a:r>
              <a:r>
                <a:rPr lang="en-IN" sz="1800" b="0" dirty="0" err="1">
                  <a:solidFill>
                    <a:srgbClr val="3145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Keras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145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096942" y="2483018"/>
            <a:ext cx="1998119" cy="1997065"/>
            <a:chOff x="5096942" y="2430468"/>
            <a:chExt cx="1998119" cy="1997065"/>
          </a:xfrm>
        </p:grpSpPr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6951691D-FFE0-4C89-A6A3-1248EE9E5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942" y="2430468"/>
              <a:ext cx="1998119" cy="19970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E2D6D19-DFF5-41DE-B890-B78DFBB72587}"/>
                </a:ext>
              </a:extLst>
            </p:cNvPr>
            <p:cNvSpPr/>
            <p:nvPr/>
          </p:nvSpPr>
          <p:spPr>
            <a:xfrm>
              <a:off x="5742570" y="3075570"/>
              <a:ext cx="706861" cy="706861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3C3F9A8-A321-5570-C0CB-CCE7198CAD7C}"/>
              </a:ext>
            </a:extLst>
          </p:cNvPr>
          <p:cNvSpPr txBox="1"/>
          <p:nvPr/>
        </p:nvSpPr>
        <p:spPr>
          <a:xfrm>
            <a:off x="2719027" y="122008"/>
            <a:ext cx="6494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methodology</a:t>
            </a:r>
            <a:endParaRPr kumimoji="0" lang="en-ID" sz="5400" b="0" i="0" u="none" strike="noStrike" kern="1200" cap="none" spc="0" normalizeH="0" baseline="0" noProof="0" dirty="0">
              <a:ln>
                <a:noFill/>
              </a:ln>
              <a:solidFill>
                <a:srgbClr val="3239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04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accel="16000" decel="8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1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1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16000" decel="8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1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1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accel="16000" decel="8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1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1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16000" decel="8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1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1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35E238C-3D31-D11E-FFED-EA1073754B6C}"/>
              </a:ext>
            </a:extLst>
          </p:cNvPr>
          <p:cNvGrpSpPr/>
          <p:nvPr/>
        </p:nvGrpSpPr>
        <p:grpSpPr>
          <a:xfrm>
            <a:off x="1200363" y="756019"/>
            <a:ext cx="7161543" cy="1015917"/>
            <a:chOff x="1392700" y="2551837"/>
            <a:chExt cx="7161543" cy="101591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945511-559E-E089-DFF5-92890E24A40F}"/>
                </a:ext>
              </a:extLst>
            </p:cNvPr>
            <p:cNvSpPr txBox="1"/>
            <p:nvPr/>
          </p:nvSpPr>
          <p:spPr>
            <a:xfrm>
              <a:off x="1392700" y="2551837"/>
              <a:ext cx="7161543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0" spc="-200">
                  <a:solidFill>
                    <a:srgbClr val="32394E"/>
                  </a:solidFill>
                  <a:latin typeface="+mj-l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-200" normalizeH="0" baseline="0" noProof="0" dirty="0">
                  <a:ln>
                    <a:noFill/>
                  </a:ln>
                  <a:solidFill>
                    <a:srgbClr val="32394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Dataset Description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A9B50DA-7C6E-6AAA-F180-CD99B9CED40D}"/>
                </a:ext>
              </a:extLst>
            </p:cNvPr>
            <p:cNvCxnSpPr>
              <a:cxnSpLocks/>
            </p:cNvCxnSpPr>
            <p:nvPr/>
          </p:nvCxnSpPr>
          <p:spPr>
            <a:xfrm>
              <a:off x="1556330" y="3567754"/>
              <a:ext cx="580478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76A1CCA-AA43-3C9F-1432-B06302A712B8}"/>
              </a:ext>
            </a:extLst>
          </p:cNvPr>
          <p:cNvSpPr txBox="1"/>
          <p:nvPr/>
        </p:nvSpPr>
        <p:spPr>
          <a:xfrm>
            <a:off x="1200363" y="2308033"/>
            <a:ext cx="2073669" cy="14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E325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47 Attributes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325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include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2E3252"/>
                </a:solidFill>
                <a:latin typeface="Arial" panose="020B0604020202020204" pitchFamily="34" charset="0"/>
              </a:rPr>
              <a:t>Location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325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2E3252"/>
                </a:solidFill>
                <a:latin typeface="Arial" panose="020B0604020202020204" pitchFamily="34" charset="0"/>
              </a:rPr>
              <a:t>Weather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2E3252"/>
                </a:solidFill>
                <a:latin typeface="Arial" panose="020B0604020202020204" pitchFamily="34" charset="0"/>
              </a:rPr>
              <a:t>Points of interest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E325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051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A04D70-1DBC-17CE-DE04-AE3C66D9386C}"/>
              </a:ext>
            </a:extLst>
          </p:cNvPr>
          <p:cNvGrpSpPr/>
          <p:nvPr/>
        </p:nvGrpSpPr>
        <p:grpSpPr>
          <a:xfrm>
            <a:off x="8269465" y="2453154"/>
            <a:ext cx="2358356" cy="2650708"/>
            <a:chOff x="8269465" y="2453154"/>
            <a:chExt cx="2358356" cy="265070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86D020-7FAE-D0D4-DDBD-DCDD39452D9B}"/>
                </a:ext>
              </a:extLst>
            </p:cNvPr>
            <p:cNvSpPr/>
            <p:nvPr/>
          </p:nvSpPr>
          <p:spPr>
            <a:xfrm>
              <a:off x="8269465" y="2453154"/>
              <a:ext cx="2358356" cy="2650708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52400" dist="127000" dir="3000000" algn="t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F5DD5FD-D349-4A9B-B829-E34E65B089E0}"/>
                </a:ext>
              </a:extLst>
            </p:cNvPr>
            <p:cNvGrpSpPr/>
            <p:nvPr/>
          </p:nvGrpSpPr>
          <p:grpSpPr>
            <a:xfrm>
              <a:off x="8528028" y="2895131"/>
              <a:ext cx="1844927" cy="1774960"/>
              <a:chOff x="8528028" y="2895131"/>
              <a:chExt cx="1844927" cy="177496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0C145AA-1A9C-0B14-4AC8-8E07471DCF87}"/>
                  </a:ext>
                </a:extLst>
              </p:cNvPr>
              <p:cNvSpPr txBox="1"/>
              <p:nvPr/>
            </p:nvSpPr>
            <p:spPr>
              <a:xfrm>
                <a:off x="8528028" y="3533789"/>
                <a:ext cx="1841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Resources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CCEE340-03F4-E02E-592D-B51DE697E349}"/>
                  </a:ext>
                </a:extLst>
              </p:cNvPr>
              <p:cNvSpPr/>
              <p:nvPr/>
            </p:nvSpPr>
            <p:spPr>
              <a:xfrm>
                <a:off x="8528028" y="3984134"/>
                <a:ext cx="1844927" cy="685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Traffic APIs recording Road accidents for whole 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oboto" panose="02000000000000000000" pitchFamily="2" charset="0"/>
                    <a:cs typeface="Arial" panose="020B0604020202020204" pitchFamily="34" charset="0"/>
                  </a:rPr>
                  <a:t>USA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5F283AC-A00F-B84C-410F-3AD6B69C2922}"/>
                  </a:ext>
                </a:extLst>
              </p:cNvPr>
              <p:cNvSpPr/>
              <p:nvPr/>
            </p:nvSpPr>
            <p:spPr>
              <a:xfrm>
                <a:off x="9190293" y="2895131"/>
                <a:ext cx="516700" cy="516700"/>
              </a:xfrm>
              <a:prstGeom prst="rect">
                <a:avLst/>
              </a:pr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CCBB0E-0933-6C09-5050-E8DCB14E1B2B}"/>
              </a:ext>
            </a:extLst>
          </p:cNvPr>
          <p:cNvGrpSpPr/>
          <p:nvPr/>
        </p:nvGrpSpPr>
        <p:grpSpPr>
          <a:xfrm>
            <a:off x="5162907" y="1991266"/>
            <a:ext cx="2898326" cy="3257614"/>
            <a:chOff x="5162907" y="1991266"/>
            <a:chExt cx="2898326" cy="325761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4952C3-7423-9C23-AA3F-16C536F72B43}"/>
                </a:ext>
              </a:extLst>
            </p:cNvPr>
            <p:cNvSpPr/>
            <p:nvPr/>
          </p:nvSpPr>
          <p:spPr>
            <a:xfrm>
              <a:off x="5162907" y="1991266"/>
              <a:ext cx="2898326" cy="325761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317500" dist="127000" dir="30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416A0CE-C1F5-4417-439C-DE55D76F1C5C}"/>
                </a:ext>
              </a:extLst>
            </p:cNvPr>
            <p:cNvSpPr txBox="1"/>
            <p:nvPr/>
          </p:nvSpPr>
          <p:spPr>
            <a:xfrm>
              <a:off x="5444069" y="3692873"/>
              <a:ext cx="2160938" cy="54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Accidents records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Spanning from 2019 to 2022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A7FAF5-FDC8-0690-F2EB-A21DCE1659AE}"/>
                </a:ext>
              </a:extLst>
            </p:cNvPr>
            <p:cNvSpPr txBox="1"/>
            <p:nvPr/>
          </p:nvSpPr>
          <p:spPr>
            <a:xfrm>
              <a:off x="5444068" y="2996161"/>
              <a:ext cx="2336004" cy="748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500k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D67D1E-A035-A16C-E56D-A35B9CA57C6C}"/>
              </a:ext>
            </a:extLst>
          </p:cNvPr>
          <p:cNvGrpSpPr/>
          <p:nvPr/>
        </p:nvGrpSpPr>
        <p:grpSpPr>
          <a:xfrm>
            <a:off x="7476960" y="4639003"/>
            <a:ext cx="1431226" cy="1608646"/>
            <a:chOff x="7476960" y="4639003"/>
            <a:chExt cx="1431226" cy="160864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B3329F0-DD3E-11D6-9415-B18A6C0213AE}"/>
                </a:ext>
              </a:extLst>
            </p:cNvPr>
            <p:cNvSpPr/>
            <p:nvPr/>
          </p:nvSpPr>
          <p:spPr>
            <a:xfrm>
              <a:off x="7476960" y="4639003"/>
              <a:ext cx="1431226" cy="1608646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solidFill>
              <a:srgbClr val="C7D5E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CCA626-746E-FAE5-0660-9A41953CBB36}"/>
                </a:ext>
              </a:extLst>
            </p:cNvPr>
            <p:cNvSpPr txBox="1"/>
            <p:nvPr/>
          </p:nvSpPr>
          <p:spPr>
            <a:xfrm>
              <a:off x="7694693" y="5141962"/>
              <a:ext cx="995760" cy="594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239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7621EA-B735-A401-3503-C14079067EBD}"/>
              </a:ext>
            </a:extLst>
          </p:cNvPr>
          <p:cNvSpPr txBox="1"/>
          <p:nvPr/>
        </p:nvSpPr>
        <p:spPr>
          <a:xfrm>
            <a:off x="1176539" y="3933899"/>
            <a:ext cx="2073669" cy="1258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2E3252"/>
                </a:solidFill>
                <a:latin typeface="Arial" panose="020B0604020202020204" pitchFamily="34" charset="0"/>
              </a:rPr>
              <a:t>Datatypes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325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Integer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2E3252"/>
                </a:solidFill>
                <a:latin typeface="Arial" panose="020B0604020202020204" pitchFamily="34" charset="0"/>
              </a:rPr>
              <a:t>Categorical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2E3252"/>
                </a:solidFill>
                <a:latin typeface="Arial" panose="020B0604020202020204" pitchFamily="34" charset="0"/>
              </a:rPr>
              <a:t>Boolean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051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61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7604 0.14815 L 1.875E-6 -3.33333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604 0.14815 L 1.875E-6 -3.33333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7604 0.14815 L 1.875E-6 -3.33333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F7FD6D86-E056-71D2-0482-F1BEE427113A}"/>
              </a:ext>
            </a:extLst>
          </p:cNvPr>
          <p:cNvSpPr/>
          <p:nvPr/>
        </p:nvSpPr>
        <p:spPr>
          <a:xfrm>
            <a:off x="462454" y="857425"/>
            <a:ext cx="11109435" cy="6000575"/>
          </a:xfrm>
          <a:prstGeom prst="round2SameRect">
            <a:avLst>
              <a:gd name="adj1" fmla="val 8698"/>
              <a:gd name="adj2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8763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FD3DD-6F8D-F60E-25C6-FE08464BB94B}"/>
              </a:ext>
            </a:extLst>
          </p:cNvPr>
          <p:cNvSpPr txBox="1"/>
          <p:nvPr/>
        </p:nvSpPr>
        <p:spPr>
          <a:xfrm>
            <a:off x="824530" y="26428"/>
            <a:ext cx="6732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0" spc="-200">
                <a:solidFill>
                  <a:srgbClr val="32394E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Descriptive</a:t>
            </a:r>
            <a:r>
              <a:rPr kumimoji="0" lang="en-US" sz="4800" b="0" i="0" u="none" strike="noStrike" kern="1200" cap="none" spc="-2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Analysis</a:t>
            </a:r>
            <a:endParaRPr kumimoji="0" lang="en-US" sz="48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A3ABA8-923A-552E-DBEC-181E7603B92D}"/>
              </a:ext>
            </a:extLst>
          </p:cNvPr>
          <p:cNvGrpSpPr/>
          <p:nvPr/>
        </p:nvGrpSpPr>
        <p:grpSpPr>
          <a:xfrm>
            <a:off x="7462526" y="371242"/>
            <a:ext cx="699092" cy="433633"/>
            <a:chOff x="11634788" y="99767"/>
            <a:chExt cx="437644" cy="271462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C3ECAD5A-7639-812D-11C6-5D2AD0A977FF}"/>
                </a:ext>
              </a:extLst>
            </p:cNvPr>
            <p:cNvSpPr/>
            <p:nvPr/>
          </p:nvSpPr>
          <p:spPr>
            <a:xfrm rot="16200000" flipV="1">
              <a:off x="11803335" y="102009"/>
              <a:ext cx="271216" cy="266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CBD194-927B-8E1F-28BB-720893BBA21A}"/>
                </a:ext>
              </a:extLst>
            </p:cNvPr>
            <p:cNvSpPr/>
            <p:nvPr/>
          </p:nvSpPr>
          <p:spPr>
            <a:xfrm>
              <a:off x="11634788" y="99767"/>
              <a:ext cx="174069" cy="271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3B2682-AD26-3C46-FEFC-3E2A9CFF86B3}"/>
              </a:ext>
            </a:extLst>
          </p:cNvPr>
          <p:cNvGrpSpPr/>
          <p:nvPr/>
        </p:nvGrpSpPr>
        <p:grpSpPr>
          <a:xfrm rot="2700000">
            <a:off x="11258307" y="325716"/>
            <a:ext cx="624608" cy="631703"/>
            <a:chOff x="3302309" y="5316611"/>
            <a:chExt cx="624608" cy="631703"/>
          </a:xfrm>
        </p:grpSpPr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C3369AB-892F-058C-1084-380E721CA70D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8EED60DF-5094-F152-243C-72144D3AD65F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5050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F7FD6D86-E056-71D2-0482-F1BEE427113A}"/>
              </a:ext>
            </a:extLst>
          </p:cNvPr>
          <p:cNvSpPr/>
          <p:nvPr/>
        </p:nvSpPr>
        <p:spPr>
          <a:xfrm>
            <a:off x="462454" y="857425"/>
            <a:ext cx="11109435" cy="6000575"/>
          </a:xfrm>
          <a:prstGeom prst="round2SameRect">
            <a:avLst>
              <a:gd name="adj1" fmla="val 8698"/>
              <a:gd name="adj2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876300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FD3DD-6F8D-F60E-25C6-FE08464BB94B}"/>
              </a:ext>
            </a:extLst>
          </p:cNvPr>
          <p:cNvSpPr txBox="1"/>
          <p:nvPr/>
        </p:nvSpPr>
        <p:spPr>
          <a:xfrm>
            <a:off x="824530" y="26428"/>
            <a:ext cx="6732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 b="0" spc="-200">
                <a:solidFill>
                  <a:srgbClr val="32394E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Descriptive</a:t>
            </a:r>
            <a:r>
              <a:rPr kumimoji="0" lang="en-US" sz="4800" b="0" i="0" u="none" strike="noStrike" kern="1200" cap="none" spc="-2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Analysis</a:t>
            </a:r>
            <a:endParaRPr kumimoji="0" lang="en-US" sz="48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A3ABA8-923A-552E-DBEC-181E7603B92D}"/>
              </a:ext>
            </a:extLst>
          </p:cNvPr>
          <p:cNvGrpSpPr/>
          <p:nvPr/>
        </p:nvGrpSpPr>
        <p:grpSpPr>
          <a:xfrm>
            <a:off x="7462526" y="371242"/>
            <a:ext cx="699092" cy="433633"/>
            <a:chOff x="11634788" y="99767"/>
            <a:chExt cx="437644" cy="271462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C3ECAD5A-7639-812D-11C6-5D2AD0A977FF}"/>
                </a:ext>
              </a:extLst>
            </p:cNvPr>
            <p:cNvSpPr/>
            <p:nvPr/>
          </p:nvSpPr>
          <p:spPr>
            <a:xfrm rot="16200000" flipV="1">
              <a:off x="11803335" y="102009"/>
              <a:ext cx="271216" cy="2669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CBD194-927B-8E1F-28BB-720893BBA21A}"/>
                </a:ext>
              </a:extLst>
            </p:cNvPr>
            <p:cNvSpPr/>
            <p:nvPr/>
          </p:nvSpPr>
          <p:spPr>
            <a:xfrm>
              <a:off x="11634788" y="99767"/>
              <a:ext cx="174069" cy="271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3B2682-AD26-3C46-FEFC-3E2A9CFF86B3}"/>
              </a:ext>
            </a:extLst>
          </p:cNvPr>
          <p:cNvGrpSpPr/>
          <p:nvPr/>
        </p:nvGrpSpPr>
        <p:grpSpPr>
          <a:xfrm rot="2700000">
            <a:off x="11258307" y="325716"/>
            <a:ext cx="624608" cy="631703"/>
            <a:chOff x="3302309" y="5316611"/>
            <a:chExt cx="624608" cy="631703"/>
          </a:xfrm>
        </p:grpSpPr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C3369AB-892F-058C-1084-380E721CA70D}"/>
                </a:ext>
              </a:extLst>
            </p:cNvPr>
            <p:cNvSpPr/>
            <p:nvPr/>
          </p:nvSpPr>
          <p:spPr>
            <a:xfrm rot="5400000">
              <a:off x="3302694" y="5324475"/>
              <a:ext cx="623839" cy="623839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8EED60DF-5094-F152-243C-72144D3AD65F}"/>
                </a:ext>
              </a:extLst>
            </p:cNvPr>
            <p:cNvSpPr/>
            <p:nvPr/>
          </p:nvSpPr>
          <p:spPr>
            <a:xfrm rot="16200000">
              <a:off x="3302309" y="5316611"/>
              <a:ext cx="624608" cy="624608"/>
            </a:xfrm>
            <a:prstGeom prst="chord">
              <a:avLst>
                <a:gd name="adj1" fmla="val 5421403"/>
                <a:gd name="adj2" fmla="val 1615780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5595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27D4F747-7603-F33A-A615-EE205F65B460}"/>
              </a:ext>
            </a:extLst>
          </p:cNvPr>
          <p:cNvGrpSpPr/>
          <p:nvPr/>
        </p:nvGrpSpPr>
        <p:grpSpPr>
          <a:xfrm>
            <a:off x="6682946" y="1954528"/>
            <a:ext cx="5049839" cy="903389"/>
            <a:chOff x="874710" y="4917656"/>
            <a:chExt cx="5049839" cy="9033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3EBDF07-3C3C-661B-5B20-A0A49F5BA07C}"/>
                </a:ext>
              </a:extLst>
            </p:cNvPr>
            <p:cNvSpPr/>
            <p:nvPr/>
          </p:nvSpPr>
          <p:spPr>
            <a:xfrm>
              <a:off x="874710" y="4953853"/>
              <a:ext cx="5049839" cy="8309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A7A6E8-59A1-1847-1999-5787D2EBC7E6}"/>
                </a:ext>
              </a:extLst>
            </p:cNvPr>
            <p:cNvSpPr txBox="1"/>
            <p:nvPr/>
          </p:nvSpPr>
          <p:spPr>
            <a:xfrm>
              <a:off x="1791093" y="4917656"/>
              <a:ext cx="3814370" cy="90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cs typeface="Space Grotesk" pitchFamily="2" charset="0"/>
                </a:rPr>
                <a:t>Humidity and high temperatures were significant factors in accident rates, both during the day and at night.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454C68-0A8F-B6D0-F106-7AA4837A500B}"/>
                </a:ext>
              </a:extLst>
            </p:cNvPr>
            <p:cNvGrpSpPr/>
            <p:nvPr/>
          </p:nvGrpSpPr>
          <p:grpSpPr>
            <a:xfrm>
              <a:off x="934181" y="5013324"/>
              <a:ext cx="712054" cy="712054"/>
              <a:chOff x="934181" y="5013324"/>
              <a:chExt cx="712054" cy="71205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CA306F1-5FF7-4931-8B43-6059C3E8ED32}"/>
                  </a:ext>
                </a:extLst>
              </p:cNvPr>
              <p:cNvSpPr/>
              <p:nvPr/>
            </p:nvSpPr>
            <p:spPr>
              <a:xfrm>
                <a:off x="934181" y="5013324"/>
                <a:ext cx="712054" cy="71205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254000" dist="266700" dir="10320000" algn="t" rotWithShape="0">
                  <a:schemeClr val="accent2">
                    <a:alpha val="2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0EA666-0C52-DD3F-066A-FB853EC8145E}"/>
                  </a:ext>
                </a:extLst>
              </p:cNvPr>
              <p:cNvSpPr txBox="1"/>
              <p:nvPr/>
            </p:nvSpPr>
            <p:spPr>
              <a:xfrm>
                <a:off x="934181" y="5169296"/>
                <a:ext cx="7120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04</a:t>
                </a:r>
              </a:p>
            </p:txBody>
          </p:sp>
        </p:grp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8B24DF-51D6-1C9C-1B5B-13A322339BFA}"/>
              </a:ext>
            </a:extLst>
          </p:cNvPr>
          <p:cNvSpPr/>
          <p:nvPr/>
        </p:nvSpPr>
        <p:spPr>
          <a:xfrm>
            <a:off x="874710" y="3965403"/>
            <a:ext cx="5049839" cy="830997"/>
          </a:xfrm>
          <a:prstGeom prst="roundRect">
            <a:avLst>
              <a:gd name="adj" fmla="val 50000"/>
            </a:avLst>
          </a:prstGeom>
          <a:gradFill>
            <a:gsLst>
              <a:gs pos="23000">
                <a:schemeClr val="bg1"/>
              </a:gs>
              <a:gs pos="100000">
                <a:schemeClr val="accent1"/>
              </a:gs>
            </a:gsLst>
            <a:lin ang="3000000" scaled="0"/>
          </a:gradFill>
          <a:ln>
            <a:noFill/>
          </a:ln>
          <a:effectLst>
            <a:outerShdw blurRad="546100" dist="127000" dir="300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239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11654-F47B-2690-3C15-C6298CCFC301}"/>
              </a:ext>
            </a:extLst>
          </p:cNvPr>
          <p:cNvSpPr txBox="1"/>
          <p:nvPr/>
        </p:nvSpPr>
        <p:spPr>
          <a:xfrm>
            <a:off x="1791093" y="3929206"/>
            <a:ext cx="3952482" cy="903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32394E"/>
                </a:solidFill>
                <a:latin typeface="Arial" panose="020B0604020202020204" pitchFamily="34" charset="0"/>
                <a:cs typeface="Space Grotesk" pitchFamily="2" charset="0"/>
              </a:rPr>
              <a:t>April, December, and January had the highest accident counts totaling 200,000, while June, July, and August remained stable.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7C4FD0-D292-C25F-E458-689BDEE6704F}"/>
              </a:ext>
            </a:extLst>
          </p:cNvPr>
          <p:cNvGrpSpPr/>
          <p:nvPr/>
        </p:nvGrpSpPr>
        <p:grpSpPr>
          <a:xfrm>
            <a:off x="934181" y="4025614"/>
            <a:ext cx="712054" cy="712054"/>
            <a:chOff x="934181" y="4025614"/>
            <a:chExt cx="712054" cy="71205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0F6C9B-26B1-3327-9CED-69FD80D292CD}"/>
                </a:ext>
              </a:extLst>
            </p:cNvPr>
            <p:cNvSpPr/>
            <p:nvPr/>
          </p:nvSpPr>
          <p:spPr>
            <a:xfrm>
              <a:off x="934181" y="4025614"/>
              <a:ext cx="712054" cy="7120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A9EFE7-24CB-3C47-7A2D-11BB1D46A8B9}"/>
                </a:ext>
              </a:extLst>
            </p:cNvPr>
            <p:cNvSpPr txBox="1"/>
            <p:nvPr/>
          </p:nvSpPr>
          <p:spPr>
            <a:xfrm>
              <a:off x="934181" y="4181586"/>
              <a:ext cx="712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03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3210B1-6A70-F9EA-C01F-25A9D75A7CDE}"/>
              </a:ext>
            </a:extLst>
          </p:cNvPr>
          <p:cNvGrpSpPr/>
          <p:nvPr/>
        </p:nvGrpSpPr>
        <p:grpSpPr>
          <a:xfrm>
            <a:off x="3996926" y="5305356"/>
            <a:ext cx="5049839" cy="954107"/>
            <a:chOff x="6267449" y="3918416"/>
            <a:chExt cx="5049839" cy="95410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D2B6378-5E3A-89BF-072A-4C11A3033C83}"/>
                </a:ext>
              </a:extLst>
            </p:cNvPr>
            <p:cNvSpPr/>
            <p:nvPr/>
          </p:nvSpPr>
          <p:spPr>
            <a:xfrm>
              <a:off x="6267449" y="3966143"/>
              <a:ext cx="5049839" cy="8309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12B8A-6B1E-029C-40DF-2B339B7DE611}"/>
                </a:ext>
              </a:extLst>
            </p:cNvPr>
            <p:cNvSpPr txBox="1"/>
            <p:nvPr/>
          </p:nvSpPr>
          <p:spPr>
            <a:xfrm>
              <a:off x="7183832" y="3918416"/>
              <a:ext cx="38143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1200"/>
                </a:spcBef>
              </a:pPr>
              <a:r>
                <a:rPr 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cs typeface="Space Grotesk" pitchFamily="2" charset="0"/>
                </a:rPr>
                <a:t>Severity of accidents correlates with traffic congestion, with Severity 4 accidents associated with an average queue length of 1.484 miles.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A583FA-78A1-9F82-6F94-2FEBA03CB63A}"/>
                </a:ext>
              </a:extLst>
            </p:cNvPr>
            <p:cNvGrpSpPr/>
            <p:nvPr/>
          </p:nvGrpSpPr>
          <p:grpSpPr>
            <a:xfrm>
              <a:off x="6326920" y="4025614"/>
              <a:ext cx="712054" cy="712054"/>
              <a:chOff x="6326920" y="4025614"/>
              <a:chExt cx="712054" cy="71205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ABB81E7-53A2-5021-C595-193DD97E7502}"/>
                  </a:ext>
                </a:extLst>
              </p:cNvPr>
              <p:cNvSpPr/>
              <p:nvPr/>
            </p:nvSpPr>
            <p:spPr>
              <a:xfrm>
                <a:off x="6326920" y="4025614"/>
                <a:ext cx="712054" cy="71205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254000" dist="266700" dir="10320000" algn="t" rotWithShape="0">
                  <a:schemeClr val="accent2">
                    <a:alpha val="2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7C0ED4-8E37-6092-8EEB-9660D97CC9FF}"/>
                  </a:ext>
                </a:extLst>
              </p:cNvPr>
              <p:cNvSpPr txBox="1"/>
              <p:nvPr/>
            </p:nvSpPr>
            <p:spPr>
              <a:xfrm>
                <a:off x="6326920" y="4181586"/>
                <a:ext cx="7120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07</a:t>
                </a:r>
              </a:p>
            </p:txBody>
          </p:sp>
        </p:grp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D5C7F4-EBC3-21FF-62D6-7A37360540E2}"/>
              </a:ext>
            </a:extLst>
          </p:cNvPr>
          <p:cNvSpPr/>
          <p:nvPr/>
        </p:nvSpPr>
        <p:spPr>
          <a:xfrm>
            <a:off x="874710" y="2978434"/>
            <a:ext cx="5049839" cy="8309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8EF15-44B0-8521-4A86-4E0814A43897}"/>
              </a:ext>
            </a:extLst>
          </p:cNvPr>
          <p:cNvSpPr txBox="1"/>
          <p:nvPr/>
        </p:nvSpPr>
        <p:spPr>
          <a:xfrm>
            <a:off x="1791093" y="2942237"/>
            <a:ext cx="3814370" cy="903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cs typeface="Space Grotesk" pitchFamily="2" charset="0"/>
              </a:rPr>
              <a:t>California (especially Los Angeles), Florida (Orlando and Miami), and Virginia witnessed over 10,000 accidents each.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6E5001-97D6-E23D-9E70-9DADB93F3E3B}"/>
              </a:ext>
            </a:extLst>
          </p:cNvPr>
          <p:cNvGrpSpPr/>
          <p:nvPr/>
        </p:nvGrpSpPr>
        <p:grpSpPr>
          <a:xfrm>
            <a:off x="934181" y="3037905"/>
            <a:ext cx="712054" cy="712054"/>
            <a:chOff x="934181" y="3037905"/>
            <a:chExt cx="712054" cy="71205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37EE34D-B7F2-C043-A5F6-A43BA63ACF80}"/>
                </a:ext>
              </a:extLst>
            </p:cNvPr>
            <p:cNvSpPr/>
            <p:nvPr/>
          </p:nvSpPr>
          <p:spPr>
            <a:xfrm>
              <a:off x="934181" y="3037905"/>
              <a:ext cx="712054" cy="7120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54000" dist="266700" dir="10320000" algn="t" rotWithShape="0">
                <a:schemeClr val="accent2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CABE72-80F6-A7F4-6755-F2E958631E2C}"/>
                </a:ext>
              </a:extLst>
            </p:cNvPr>
            <p:cNvSpPr txBox="1"/>
            <p:nvPr/>
          </p:nvSpPr>
          <p:spPr>
            <a:xfrm>
              <a:off x="934181" y="3193877"/>
              <a:ext cx="712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02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863A71-56BC-8C2F-8BEA-DF6AEC68F56A}"/>
              </a:ext>
            </a:extLst>
          </p:cNvPr>
          <p:cNvGrpSpPr/>
          <p:nvPr/>
        </p:nvGrpSpPr>
        <p:grpSpPr>
          <a:xfrm>
            <a:off x="6566096" y="4024874"/>
            <a:ext cx="5049839" cy="907633"/>
            <a:chOff x="6267449" y="2978434"/>
            <a:chExt cx="5049839" cy="90763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01FE7A1-282C-1E91-DB8C-0E19A2F5F52D}"/>
                </a:ext>
              </a:extLst>
            </p:cNvPr>
            <p:cNvSpPr/>
            <p:nvPr/>
          </p:nvSpPr>
          <p:spPr>
            <a:xfrm>
              <a:off x="6267449" y="2978434"/>
              <a:ext cx="5049839" cy="8309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599599-7C7B-7508-B018-89B3C3F7AFAD}"/>
                </a:ext>
              </a:extLst>
            </p:cNvPr>
            <p:cNvSpPr txBox="1"/>
            <p:nvPr/>
          </p:nvSpPr>
          <p:spPr>
            <a:xfrm>
              <a:off x="7183832" y="2982678"/>
              <a:ext cx="3814370" cy="903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cs typeface="Space Grotesk" pitchFamily="2" charset="0"/>
                </a:rPr>
                <a:t>Traffic signals, crossings, and junctions were key contributors to accidents, as evidenced by recorded incidents.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A40625A-3F24-D022-4AF0-A559E421DCF4}"/>
                </a:ext>
              </a:extLst>
            </p:cNvPr>
            <p:cNvGrpSpPr/>
            <p:nvPr/>
          </p:nvGrpSpPr>
          <p:grpSpPr>
            <a:xfrm>
              <a:off x="6326920" y="3037905"/>
              <a:ext cx="712054" cy="712054"/>
              <a:chOff x="6326920" y="3037905"/>
              <a:chExt cx="712054" cy="71205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92881F9-81F7-0D80-14CA-D960B84D88D7}"/>
                  </a:ext>
                </a:extLst>
              </p:cNvPr>
              <p:cNvSpPr/>
              <p:nvPr/>
            </p:nvSpPr>
            <p:spPr>
              <a:xfrm>
                <a:off x="6326920" y="3037905"/>
                <a:ext cx="712054" cy="7120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254000" dist="266700" dir="10320000" algn="t" rotWithShape="0">
                  <a:schemeClr val="accent1">
                    <a:alpha val="2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90DD27-59DA-5EE5-13C8-A137B9DF01CE}"/>
                  </a:ext>
                </a:extLst>
              </p:cNvPr>
              <p:cNvSpPr txBox="1"/>
              <p:nvPr/>
            </p:nvSpPr>
            <p:spPr>
              <a:xfrm>
                <a:off x="6326920" y="3193877"/>
                <a:ext cx="7120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06</a:t>
                </a:r>
              </a:p>
            </p:txBody>
          </p:sp>
        </p:grp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439621-4945-3A39-6F88-FBC2AFB3AEB3}"/>
              </a:ext>
            </a:extLst>
          </p:cNvPr>
          <p:cNvSpPr/>
          <p:nvPr/>
        </p:nvSpPr>
        <p:spPr>
          <a:xfrm>
            <a:off x="874710" y="1990725"/>
            <a:ext cx="5049839" cy="8309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96E3A3-5E3A-02E3-D2D8-E3EC1C2B45C1}"/>
              </a:ext>
            </a:extLst>
          </p:cNvPr>
          <p:cNvSpPr txBox="1"/>
          <p:nvPr/>
        </p:nvSpPr>
        <p:spPr>
          <a:xfrm>
            <a:off x="1791093" y="2144613"/>
            <a:ext cx="3814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Most accidents occurred on fair weather days rather than cloudy or problematic conditions.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F5390C-2589-7276-C750-96B4F1E99850}"/>
              </a:ext>
            </a:extLst>
          </p:cNvPr>
          <p:cNvGrpSpPr/>
          <p:nvPr/>
        </p:nvGrpSpPr>
        <p:grpSpPr>
          <a:xfrm>
            <a:off x="934181" y="2050196"/>
            <a:ext cx="712054" cy="712054"/>
            <a:chOff x="934181" y="2050196"/>
            <a:chExt cx="712054" cy="71205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A3E991E-4FE1-DE97-88D8-DFF6294B40F6}"/>
                </a:ext>
              </a:extLst>
            </p:cNvPr>
            <p:cNvSpPr/>
            <p:nvPr/>
          </p:nvSpPr>
          <p:spPr>
            <a:xfrm>
              <a:off x="934181" y="2050196"/>
              <a:ext cx="712054" cy="7120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54000" dist="266700" dir="10320000" algn="t" rotWithShape="0">
                <a:schemeClr val="accent1"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49475C6-C585-4C08-F532-4F3C7EA06F8F}"/>
                </a:ext>
              </a:extLst>
            </p:cNvPr>
            <p:cNvSpPr txBox="1"/>
            <p:nvPr/>
          </p:nvSpPr>
          <p:spPr>
            <a:xfrm>
              <a:off x="934181" y="2206168"/>
              <a:ext cx="712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Red Hat Display Light" panose="02010303040201060303" pitchFamily="2" charset="0"/>
                  <a:cs typeface="Red Hat Display Light" panose="02010303040201060303" pitchFamily="2" charset="0"/>
                </a:rPr>
                <a:t>01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028B-1DD6-35C6-B810-3223B1A3D1F1}"/>
              </a:ext>
            </a:extLst>
          </p:cNvPr>
          <p:cNvGrpSpPr/>
          <p:nvPr/>
        </p:nvGrpSpPr>
        <p:grpSpPr>
          <a:xfrm>
            <a:off x="6521846" y="3037905"/>
            <a:ext cx="5049839" cy="830997"/>
            <a:chOff x="6267449" y="1990725"/>
            <a:chExt cx="5049839" cy="83099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30FEEB2-6829-38AC-BE17-E1E6C30B365E}"/>
                </a:ext>
              </a:extLst>
            </p:cNvPr>
            <p:cNvSpPr/>
            <p:nvPr/>
          </p:nvSpPr>
          <p:spPr>
            <a:xfrm>
              <a:off x="6267449" y="1990725"/>
              <a:ext cx="5049839" cy="83099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D02836-FD2C-898B-905E-7A1888C2AEF0}"/>
                </a:ext>
              </a:extLst>
            </p:cNvPr>
            <p:cNvSpPr txBox="1"/>
            <p:nvPr/>
          </p:nvSpPr>
          <p:spPr>
            <a:xfrm>
              <a:off x="7183832" y="2090143"/>
              <a:ext cx="3814370" cy="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cs typeface="Space Grotesk" pitchFamily="2" charset="0"/>
                </a:rPr>
                <a:t>Weekdays saw more accidents than weekends, peaking between 3 to 7 PM.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BA131F9-EA54-22AA-1D17-BD39DCB6F8BC}"/>
                </a:ext>
              </a:extLst>
            </p:cNvPr>
            <p:cNvGrpSpPr/>
            <p:nvPr/>
          </p:nvGrpSpPr>
          <p:grpSpPr>
            <a:xfrm>
              <a:off x="6326920" y="2050196"/>
              <a:ext cx="712054" cy="712054"/>
              <a:chOff x="6326920" y="2050196"/>
              <a:chExt cx="712054" cy="712054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7F8C3DE-2E6A-D0BA-815A-135510685FC6}"/>
                  </a:ext>
                </a:extLst>
              </p:cNvPr>
              <p:cNvSpPr/>
              <p:nvPr/>
            </p:nvSpPr>
            <p:spPr>
              <a:xfrm>
                <a:off x="6326920" y="2050196"/>
                <a:ext cx="712054" cy="71205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254000" dist="266700" dir="10320000" algn="t" rotWithShape="0">
                  <a:schemeClr val="accent2">
                    <a:alpha val="2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6E865-3E28-6D63-20A7-56BA05595CA3}"/>
                  </a:ext>
                </a:extLst>
              </p:cNvPr>
              <p:cNvSpPr txBox="1"/>
              <p:nvPr/>
            </p:nvSpPr>
            <p:spPr>
              <a:xfrm>
                <a:off x="6326920" y="2206168"/>
                <a:ext cx="7120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Red Hat Display Light" panose="02010303040201060303" pitchFamily="2" charset="0"/>
                    <a:cs typeface="Red Hat Display Light" panose="02010303040201060303" pitchFamily="2" charset="0"/>
                  </a:rPr>
                  <a:t>05</a:t>
                </a: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957B773-4E21-D8FD-802C-C0CFAB397B11}"/>
              </a:ext>
            </a:extLst>
          </p:cNvPr>
          <p:cNvSpPr txBox="1"/>
          <p:nvPr/>
        </p:nvSpPr>
        <p:spPr>
          <a:xfrm>
            <a:off x="2871788" y="717170"/>
            <a:ext cx="697640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Insights from Analysis</a:t>
            </a:r>
          </a:p>
        </p:txBody>
      </p:sp>
    </p:spTree>
    <p:extLst>
      <p:ext uri="{BB962C8B-B14F-4D97-AF65-F5344CB8AC3E}">
        <p14:creationId xmlns:p14="http://schemas.microsoft.com/office/powerpoint/2010/main" val="4027687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4.44444E-6 L 3.95833E-6 0.1268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2.59259E-6 L 3.95833E-6 0.12685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1.11111E-6 L 3.95833E-6 0.12685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/>
      <p:bldP spid="25" grpId="0" animBg="1"/>
      <p:bldP spid="25" grpId="1" animBg="1"/>
      <p:bldP spid="26" grpId="0"/>
      <p:bldP spid="35" grpId="0" animBg="1"/>
      <p:bldP spid="35" grpId="1" animBg="1"/>
      <p:bldP spid="36" grpId="0"/>
      <p:bldP spid="45" grpId="0"/>
      <p:bldP spid="45" grpId="1"/>
    </p:bldLst>
  </p:timing>
</p:sld>
</file>

<file path=ppt/theme/theme1.xml><?xml version="1.0" encoding="utf-8"?>
<a:theme xmlns:a="http://schemas.openxmlformats.org/drawingml/2006/main" name="1_Office Theme">
  <a:themeElements>
    <a:clrScheme name="PLSFIX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051FF"/>
      </a:accent1>
      <a:accent2>
        <a:srgbClr val="000000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y Costum Font">
      <a:majorFont>
        <a:latin typeface="Be Vietnam Pro Medium"/>
        <a:ea typeface=""/>
        <a:cs typeface=""/>
      </a:majorFont>
      <a:minorFont>
        <a:latin typeface="Be Vietnam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051FF"/>
      </a:accent1>
      <a:accent2>
        <a:srgbClr val="000000"/>
      </a:accent2>
      <a:accent3>
        <a:srgbClr val="A5A5A5"/>
      </a:accent3>
      <a:accent4>
        <a:srgbClr val="EAEAE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y Costum Font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708</Words>
  <Application>Microsoft Macintosh PowerPoint</Application>
  <PresentationFormat>Widescreen</PresentationFormat>
  <Paragraphs>140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Be Vietnam Pro Light</vt:lpstr>
      <vt:lpstr>Be Vietnam Pro Medium</vt:lpstr>
      <vt:lpstr>Calibri</vt:lpstr>
      <vt:lpstr>Franklin Gothic Book</vt:lpstr>
      <vt:lpstr>Franklin Gothic Medium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Balancing Severity: Addressing Class Imbalance </vt:lpstr>
      <vt:lpstr>Balancing Severity: Addressing Class Imbalance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Gurjinderpal Singh</dc:creator>
  <cp:lastModifiedBy>Gurjinderpal Singh</cp:lastModifiedBy>
  <cp:revision>15</cp:revision>
  <dcterms:created xsi:type="dcterms:W3CDTF">2024-04-13T12:54:57Z</dcterms:created>
  <dcterms:modified xsi:type="dcterms:W3CDTF">2024-04-21T01:26:43Z</dcterms:modified>
</cp:coreProperties>
</file>